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92" r:id="rId5"/>
    <p:sldId id="291" r:id="rId6"/>
    <p:sldId id="277" r:id="rId7"/>
    <p:sldId id="298" r:id="rId8"/>
    <p:sldId id="301" r:id="rId9"/>
    <p:sldId id="299" r:id="rId10"/>
    <p:sldId id="287" r:id="rId11"/>
    <p:sldId id="302" r:id="rId12"/>
    <p:sldId id="307" r:id="rId13"/>
    <p:sldId id="308" r:id="rId14"/>
    <p:sldId id="258" r:id="rId15"/>
    <p:sldId id="273" r:id="rId16"/>
    <p:sldId id="294" r:id="rId17"/>
    <p:sldId id="295" r:id="rId18"/>
    <p:sldId id="306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2156"/>
    <a:srgbClr val="000000"/>
    <a:srgbClr val="262626"/>
    <a:srgbClr val="EC008C"/>
    <a:srgbClr val="D5D2DA"/>
    <a:srgbClr val="363636"/>
    <a:srgbClr val="AA2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9" autoAdjust="0"/>
    <p:restoredTop sz="58361" autoAdjust="0"/>
  </p:normalViewPr>
  <p:slideViewPr>
    <p:cSldViewPr snapToGrid="0">
      <p:cViewPr varScale="1">
        <p:scale>
          <a:sx n="74" d="100"/>
          <a:sy n="74" d="100"/>
        </p:scale>
        <p:origin x="2342" y="77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48" d="100"/>
          <a:sy n="48" d="100"/>
        </p:scale>
        <p:origin x="183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2/24/2023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2/24/2023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connectors/custom-connectors/submit-certification#who-is-eligible-to-get-a-connector-certified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azure-developer-community-blog/build-custom-apps-with-power-apps-component-framework/ba-p/2588515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learn.microsoft.com/en-us/power-apps/guidance/fusion-dev-ebook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399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FFFFFF"/>
                </a:solidFill>
                <a:latin typeface="Segoe UI" panose="020B0502040204020203" pitchFamily="34" charset="0"/>
              </a:rPr>
              <a:t>Low-code isn’t always low-complexity –but it will help reduce complexity.</a:t>
            </a:r>
          </a:p>
          <a:p>
            <a:r>
              <a:rPr lang="en-US" sz="1800" b="0" i="0" u="none" strike="noStrike" baseline="0" dirty="0">
                <a:solidFill>
                  <a:srgbClr val="FFFFFF"/>
                </a:solidFill>
                <a:latin typeface="Segoe UI" panose="020B0502040204020203" pitchFamily="34" charset="0"/>
              </a:rPr>
              <a:t>We’ve seen jumps in abstraction before –but this time it’s with increased focus </a:t>
            </a:r>
            <a:r>
              <a:rPr lang="en-US" sz="1800" b="0" i="0" u="none" strike="noStrike" baseline="0" dirty="0" err="1">
                <a:solidFill>
                  <a:srgbClr val="FFFFFF"/>
                </a:solidFill>
                <a:latin typeface="Segoe UI" panose="020B0502040204020203" pitchFamily="34" charset="0"/>
              </a:rPr>
              <a:t>on:Connectivity</a:t>
            </a:r>
            <a:endParaRPr lang="en-US" sz="1800" b="0" i="0" u="none" strike="noStrike" baseline="0" dirty="0">
              <a:solidFill>
                <a:srgbClr val="FFFFFF"/>
              </a:solidFill>
              <a:latin typeface="Segoe UI" panose="020B0502040204020203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FFFFFF"/>
                </a:solidFill>
                <a:latin typeface="Segoe UI" panose="020B0502040204020203" pitchFamily="34" charset="0"/>
              </a:rPr>
              <a:t>Security, Administration, Governance, &amp; Monitoring</a:t>
            </a:r>
          </a:p>
          <a:p>
            <a:r>
              <a:rPr lang="en-US" sz="1800" b="0" i="0" u="none" strike="noStrike" baseline="0" dirty="0">
                <a:solidFill>
                  <a:srgbClr val="FFFFFF"/>
                </a:solidFill>
                <a:latin typeface="Segoe UI" panose="020B0502040204020203" pitchFamily="34" charset="0"/>
              </a:rPr>
              <a:t>Application Life Cycle Management &amp; Versioning</a:t>
            </a:r>
          </a:p>
          <a:p>
            <a:r>
              <a:rPr lang="en-US" sz="1800" b="0" i="0" u="none" strike="noStrike" baseline="0" dirty="0">
                <a:solidFill>
                  <a:srgbClr val="FFFFFF"/>
                </a:solidFill>
                <a:latin typeface="Segoe UI" panose="020B0502040204020203" pitchFamily="34" charset="0"/>
              </a:rPr>
              <a:t>Modern Workplace Integration</a:t>
            </a:r>
          </a:p>
          <a:p>
            <a:r>
              <a:rPr lang="en-US" sz="1800" b="0" i="0" u="none" strike="noStrike" baseline="0" dirty="0">
                <a:solidFill>
                  <a:srgbClr val="FFFFFF"/>
                </a:solidFill>
                <a:latin typeface="Segoe UI" panose="020B0502040204020203" pitchFamily="34" charset="0"/>
              </a:rPr>
              <a:t>Component based collaboration &amp; co-authoring (often between pro-coders and low-code makers)</a:t>
            </a:r>
          </a:p>
          <a:p>
            <a:endParaRPr lang="en-US" sz="1800" b="0" i="0" u="none" strike="noStrike" baseline="0" dirty="0">
              <a:solidFill>
                <a:srgbClr val="FFFFFF"/>
              </a:solidFill>
              <a:latin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143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85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Get your connector certified | Microsoft Learn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98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171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Microsoft Power Apps on Azure for Power Component Framework</a:t>
            </a:r>
            <a:endParaRPr lang="en-US" dirty="0"/>
          </a:p>
          <a:p>
            <a:r>
              <a:rPr lang="en-US" dirty="0"/>
              <a:t>https://pcf.gallery/</a:t>
            </a:r>
          </a:p>
          <a:p>
            <a:r>
              <a:rPr lang="en-US" dirty="0" err="1">
                <a:hlinkClick r:id="rId4"/>
              </a:rPr>
              <a:t>Ebook</a:t>
            </a:r>
            <a:r>
              <a:rPr lang="en-US" dirty="0">
                <a:hlinkClick r:id="rId4"/>
              </a:rPr>
              <a:t>: Fusion development approach to building apps using Power Apps - Power Apps | Microsoft Learn</a:t>
            </a:r>
            <a:endParaRPr lang="en-US" dirty="0"/>
          </a:p>
          <a:p>
            <a:endParaRPr lang="en-US" dirty="0"/>
          </a:p>
          <a:p>
            <a:r>
              <a:rPr lang="en-US" dirty="0"/>
              <a:t>Init – Required. This method is used to </a:t>
            </a:r>
            <a:r>
              <a:rPr lang="en-US" dirty="0" err="1"/>
              <a:t>init</a:t>
            </a:r>
            <a:r>
              <a:rPr lang="en-US" dirty="0"/>
              <a:t> component instance.</a:t>
            </a:r>
          </a:p>
          <a:p>
            <a:r>
              <a:rPr lang="en-US" dirty="0" err="1"/>
              <a:t>updateView</a:t>
            </a:r>
            <a:r>
              <a:rPr lang="en-US" dirty="0"/>
              <a:t> – Required. Called when any value in the component’s property bag has changed</a:t>
            </a:r>
          </a:p>
          <a:p>
            <a:r>
              <a:rPr lang="en-US" dirty="0" err="1"/>
              <a:t>getOutputs</a:t>
            </a:r>
            <a:r>
              <a:rPr lang="en-US" dirty="0"/>
              <a:t> – Optional. – Called by framework </a:t>
            </a:r>
            <a:r>
              <a:rPr lang="en-US" dirty="0" err="1"/>
              <a:t>propr</a:t>
            </a:r>
            <a:r>
              <a:rPr lang="en-US" dirty="0"/>
              <a:t> to the receipt of new data. Used when dynamically managing bound properties in a control.</a:t>
            </a:r>
          </a:p>
          <a:p>
            <a:r>
              <a:rPr lang="en-US" dirty="0"/>
              <a:t>Destroy – Required. When component is removed from DOM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454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0.sv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1.png"/><Relationship Id="rId4" Type="http://schemas.openxmlformats.org/officeDocument/2006/relationships/image" Target="../media/image1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11.png"/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12" Type="http://schemas.openxmlformats.org/officeDocument/2006/relationships/image" Target="../media/image28.sv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svg"/><Relationship Id="rId11" Type="http://schemas.openxmlformats.org/officeDocument/2006/relationships/image" Target="../media/image27.png"/><Relationship Id="rId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20.svg"/><Relationship Id="rId9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2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6.sv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8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3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sv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alphaModFix amt="9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95990" y="169577"/>
            <a:ext cx="8324633" cy="2562870"/>
          </a:xfrm>
        </p:spPr>
        <p:txBody>
          <a:bodyPr anchor="b">
            <a:noAutofit/>
          </a:bodyPr>
          <a:lstStyle>
            <a:lvl1pPr algn="l">
              <a:defRPr sz="4100" b="0" cap="all" baseline="0">
                <a:solidFill>
                  <a:schemeClr val="bg1"/>
                </a:solidFill>
                <a:latin typeface="Oswald" panose="00000500000000000000" pitchFamily="2" charset="0"/>
              </a:defRPr>
            </a:lvl1pPr>
          </a:lstStyle>
          <a:p>
            <a:r>
              <a:rPr lang="en-US" dirty="0"/>
              <a:t>GLOBAL </a:t>
            </a:r>
            <a:br>
              <a:rPr lang="en-US" dirty="0"/>
            </a:br>
            <a:r>
              <a:rPr lang="en-US" dirty="0"/>
              <a:t>POWER PLATFORM </a:t>
            </a:r>
            <a:br>
              <a:rPr lang="en-US" dirty="0"/>
            </a:br>
            <a:r>
              <a:rPr lang="en-US" dirty="0"/>
              <a:t>BOOTCAMP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95990" y="2811794"/>
            <a:ext cx="5486400" cy="460796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lang="en-CA" sz="20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b="1" dirty="0">
                <a:solidFill>
                  <a:schemeClr val="bg1"/>
                </a:solidFill>
                <a:latin typeface="+mj-lt"/>
              </a:rPr>
              <a:t>Organized Globally, Held Locally</a:t>
            </a:r>
          </a:p>
        </p:txBody>
      </p:sp>
      <p:sp>
        <p:nvSpPr>
          <p:cNvPr id="41" name="Text Placeholder 27">
            <a:extLst>
              <a:ext uri="{FF2B5EF4-FFF2-40B4-BE49-F238E27FC236}">
                <a16:creationId xmlns:a16="http://schemas.microsoft.com/office/drawing/2014/main" id="{4A879A63-3922-489D-B4B2-2F6D543B0F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5989" y="3429000"/>
            <a:ext cx="6776935" cy="12288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</p:txBody>
      </p:sp>
      <p:pic>
        <p:nvPicPr>
          <p:cNvPr id="1026" name="Picture 2" descr="Microsoft-Logo-White - Vyopta">
            <a:extLst>
              <a:ext uri="{FF2B5EF4-FFF2-40B4-BE49-F238E27FC236}">
                <a16:creationId xmlns:a16="http://schemas.microsoft.com/office/drawing/2014/main" id="{2718FC87-8A27-4CFC-A61E-CE8D1EC367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282" y="5956868"/>
            <a:ext cx="2447636" cy="90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A6A8D4-352A-4CDF-8E34-3A3E06402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091831" y="-988886"/>
            <a:ext cx="4100169" cy="6878956"/>
            <a:chOff x="8094267" y="-12136"/>
            <a:chExt cx="4100169" cy="68789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DCB077-A12F-4FE0-AD96-924BF98DB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138160" y="-7084"/>
              <a:ext cx="4053840" cy="4061621"/>
              <a:chOff x="8138160" y="-7084"/>
              <a:chExt cx="4053840" cy="4061621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837D25D-BADF-40E0-B7F9-1288B53AA656}"/>
                  </a:ext>
                </a:extLst>
              </p:cNvPr>
              <p:cNvSpPr/>
              <p:nvPr userDrawn="1"/>
            </p:nvSpPr>
            <p:spPr>
              <a:xfrm flipH="1">
                <a:off x="8138160" y="2017039"/>
                <a:ext cx="2032942" cy="2029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ADCD25-4CC2-4A9A-B033-132F3DA6D2F5}"/>
                  </a:ext>
                </a:extLst>
              </p:cNvPr>
              <p:cNvSpPr/>
              <p:nvPr userDrawn="1"/>
            </p:nvSpPr>
            <p:spPr>
              <a:xfrm>
                <a:off x="10162032" y="2014436"/>
                <a:ext cx="2029968" cy="202996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23">
                <a:extLst>
                  <a:ext uri="{FF2B5EF4-FFF2-40B4-BE49-F238E27FC236}">
                    <a16:creationId xmlns:a16="http://schemas.microsoft.com/office/drawing/2014/main" id="{D2F68DA8-1D58-42B0-A2C9-046E92884BC1}"/>
                  </a:ext>
                </a:extLst>
              </p:cNvPr>
              <p:cNvSpPr/>
              <p:nvPr userDrawn="1"/>
            </p:nvSpPr>
            <p:spPr>
              <a:xfrm rot="5400000">
                <a:off x="10160492" y="2024569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DB232A4-4F4E-48E9-9E61-BE51F716635C}"/>
                  </a:ext>
                </a:extLst>
              </p:cNvPr>
              <p:cNvSpPr/>
              <p:nvPr userDrawn="1"/>
            </p:nvSpPr>
            <p:spPr>
              <a:xfrm>
                <a:off x="10162032" y="0"/>
                <a:ext cx="2029968" cy="202996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4CB66576-218C-4236-B125-DD7B03A7848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10162032" y="0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57D1F3-8C55-47FE-B39A-86D30F8FFEA1}"/>
                  </a:ext>
                </a:extLst>
              </p:cNvPr>
              <p:cNvSpPr/>
              <p:nvPr userDrawn="1"/>
            </p:nvSpPr>
            <p:spPr>
              <a:xfrm>
                <a:off x="8139364" y="-7084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7B41BF2-DA71-4B06-A2F0-757A5EF70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94267" y="-12136"/>
              <a:ext cx="4100169" cy="6878956"/>
              <a:chOff x="8094267" y="-12136"/>
              <a:chExt cx="4100169" cy="687895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4EB6F2E-2621-4EB5-A04D-906FD08CED87}"/>
                  </a:ext>
                </a:extLst>
              </p:cNvPr>
              <p:cNvSpPr/>
              <p:nvPr userDrawn="1"/>
            </p:nvSpPr>
            <p:spPr>
              <a:xfrm flipH="1">
                <a:off x="8138160" y="4868828"/>
                <a:ext cx="2032942" cy="199799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CC28908-2548-441C-BE9D-8728E1FC84C0}"/>
                  </a:ext>
                </a:extLst>
              </p:cNvPr>
              <p:cNvSpPr/>
              <p:nvPr userDrawn="1"/>
            </p:nvSpPr>
            <p:spPr>
              <a:xfrm>
                <a:off x="10164468" y="4044603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 descr="A black and white striped pattern&#10;&#10;Description automatically generated with low confidence">
                <a:extLst>
                  <a:ext uri="{FF2B5EF4-FFF2-40B4-BE49-F238E27FC236}">
                    <a16:creationId xmlns:a16="http://schemas.microsoft.com/office/drawing/2014/main" id="{731DC170-FB16-45F8-B62C-DCAB2B9AC31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72419" y="5079562"/>
                <a:ext cx="2019299" cy="999451"/>
              </a:xfrm>
              <a:prstGeom prst="rect">
                <a:avLst/>
              </a:prstGeom>
            </p:spPr>
          </p:pic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6529D2A7-ABB3-4E2D-88CA-F813997011F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0800000">
                <a:off x="8137489" y="-12136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B6750E-735F-4906-8BCA-E0BD4F029617}"/>
                  </a:ext>
                </a:extLst>
              </p:cNvPr>
              <p:cNvSpPr/>
              <p:nvPr userDrawn="1"/>
            </p:nvSpPr>
            <p:spPr>
              <a:xfrm>
                <a:off x="10162032" y="6020759"/>
                <a:ext cx="2029968" cy="83724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051ECE99-ACA6-46AF-98D5-81FBD3F834A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138160" y="4863676"/>
                <a:ext cx="2029968" cy="1997992"/>
              </a:xfrm>
              <a:prstGeom prst="rect">
                <a:avLst/>
              </a:prstGeom>
            </p:spPr>
          </p:pic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A847BA4-24DF-47BE-BE28-02415C2A2D3C}"/>
                  </a:ext>
                </a:extLst>
              </p:cNvPr>
              <p:cNvGrpSpPr/>
              <p:nvPr userDrawn="1"/>
            </p:nvGrpSpPr>
            <p:grpSpPr>
              <a:xfrm>
                <a:off x="8227718" y="2092719"/>
                <a:ext cx="1920240" cy="1920240"/>
                <a:chOff x="5361924" y="7472790"/>
                <a:chExt cx="1828800" cy="1828800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882CC485-8A14-4767-80E8-8FB0A9991D2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61924" y="7472790"/>
                  <a:chExt cx="1828800" cy="1828800"/>
                </a:xfrm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E119FAB2-4AF3-4EC9-98C6-E69760D0281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61924" y="7472790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E2A21525-E952-4F39-A9B2-2CA7C5B14B8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388428" y="7173291"/>
                      <a:chExt cx="1828800" cy="1828800"/>
                    </a:xfrm>
                  </p:grpSpPr>
                  <p:grpSp>
                    <p:nvGrpSpPr>
                      <p:cNvPr id="51" name="Group 50">
                        <a:extLst>
                          <a:ext uri="{FF2B5EF4-FFF2-40B4-BE49-F238E27FC236}">
                            <a16:creationId xmlns:a16="http://schemas.microsoft.com/office/drawing/2014/main" id="{53BFFD34-0142-4185-8790-1D792CB2F5DD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388428" y="7173291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3" name="Group 52">
                          <a:extLst>
                            <a:ext uri="{FF2B5EF4-FFF2-40B4-BE49-F238E27FC236}">
                              <a16:creationId xmlns:a16="http://schemas.microsoft.com/office/drawing/2014/main" id="{00D3FC75-8C07-4B5B-A025-3CCC5DC458D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5" name="Group 54">
                            <a:extLst>
                              <a:ext uri="{FF2B5EF4-FFF2-40B4-BE49-F238E27FC236}">
                                <a16:creationId xmlns:a16="http://schemas.microsoft.com/office/drawing/2014/main" id="{393D2F91-0E6A-4541-843C-1FC0CC2A024A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grpSp>
                          <p:nvGrpSpPr>
                            <p:cNvPr id="57" name="Group 56">
                              <a:extLst>
                                <a:ext uri="{FF2B5EF4-FFF2-40B4-BE49-F238E27FC236}">
                                  <a16:creationId xmlns:a16="http://schemas.microsoft.com/office/drawing/2014/main" id="{7C9F80E2-6A88-44DC-B048-7178CAA61DAF}"/>
                                </a:ext>
                              </a:extLst>
                            </p:cNvPr>
                            <p:cNvGrpSpPr/>
                            <p:nvPr userDrawn="1"/>
                          </p:nvGrpSpPr>
                          <p:grpSpPr>
                            <a:xfrm>
                              <a:off x="5579044" y="7049770"/>
                              <a:ext cx="1828800" cy="1828800"/>
                              <a:chOff x="5579044" y="7049770"/>
                              <a:chExt cx="1828800" cy="1828800"/>
                            </a:xfrm>
                          </p:grpSpPr>
                          <p:sp>
                            <p:nvSpPr>
                              <p:cNvPr id="59" name="Oval 58">
                                <a:extLst>
                                  <a:ext uri="{FF2B5EF4-FFF2-40B4-BE49-F238E27FC236}">
                                    <a16:creationId xmlns:a16="http://schemas.microsoft.com/office/drawing/2014/main" id="{1D9D5420-70BE-477D-A17F-A86F19AD3FAC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579044" y="7049770"/>
                                <a:ext cx="1828800" cy="182880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  <p:sp>
                            <p:nvSpPr>
                              <p:cNvPr id="60" name="Oval 59">
                                <a:extLst>
                                  <a:ext uri="{FF2B5EF4-FFF2-40B4-BE49-F238E27FC236}">
                                    <a16:creationId xmlns:a16="http://schemas.microsoft.com/office/drawing/2014/main" id="{0BBACECF-9AE7-40B5-90D0-AE2CF1FBE0BD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647624" y="7118350"/>
                                <a:ext cx="1691640" cy="169164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</p:grpSp>
                        <p:sp>
                          <p:nvSpPr>
                            <p:cNvPr id="58" name="Oval 57">
                              <a:extLst>
                                <a:ext uri="{FF2B5EF4-FFF2-40B4-BE49-F238E27FC236}">
                                  <a16:creationId xmlns:a16="http://schemas.microsoft.com/office/drawing/2014/main" id="{1A76BEA0-888E-41CD-9B30-B128A39F781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716204" y="7186930"/>
                              <a:ext cx="1554480" cy="155448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6" name="Oval 55">
                            <a:extLst>
                              <a:ext uri="{FF2B5EF4-FFF2-40B4-BE49-F238E27FC236}">
                                <a16:creationId xmlns:a16="http://schemas.microsoft.com/office/drawing/2014/main" id="{2EA36045-2F1D-402B-A951-B9957D5C145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84784" y="7255510"/>
                            <a:ext cx="1417320" cy="141732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4" name="Oval 53">
                          <a:extLst>
                            <a:ext uri="{FF2B5EF4-FFF2-40B4-BE49-F238E27FC236}">
                              <a16:creationId xmlns:a16="http://schemas.microsoft.com/office/drawing/2014/main" id="{AAF58CB3-363E-4156-8148-52E0B9CB634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853364" y="7324090"/>
                          <a:ext cx="1280160" cy="128016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2" name="Oval 51">
                        <a:extLst>
                          <a:ext uri="{FF2B5EF4-FFF2-40B4-BE49-F238E27FC236}">
                            <a16:creationId xmlns:a16="http://schemas.microsoft.com/office/drawing/2014/main" id="{BDC4E05B-A602-483A-B19B-B907358D462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31328" y="7516191"/>
                        <a:ext cx="1143000" cy="114300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55AC54D8-2C27-49A7-B1CE-C865E62949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99908" y="7584771"/>
                      <a:ext cx="1005840" cy="100584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C9753262-9BA1-4716-B4B5-AAFE232A72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841984" y="7952850"/>
                    <a:ext cx="868680" cy="86868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5B2AD932-98DF-4DA1-B19E-E38A4DD270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10564" y="8021430"/>
                    <a:ext cx="731520" cy="73152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DE13C879-BB42-4F2C-9413-A1322DE588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79144" y="8090010"/>
                    <a:ext cx="594360" cy="59436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8B4D2F2-9DD5-4B23-A2F2-7DBEE9E61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047724" y="8158590"/>
                    <a:ext cx="457200" cy="4572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C1A2F663-A8A7-4337-9C39-489B4C4571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116304" y="8227170"/>
                    <a:ext cx="320040" cy="3200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609761D-150A-4DE0-9604-CC3953C108D0}"/>
                    </a:ext>
                  </a:extLst>
                </p:cNvPr>
                <p:cNvSpPr/>
                <p:nvPr userDrawn="1"/>
              </p:nvSpPr>
              <p:spPr>
                <a:xfrm>
                  <a:off x="6184884" y="8295750"/>
                  <a:ext cx="182880" cy="1828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1189D1C-85ED-4EF1-A384-7C4590ED50FD}"/>
                  </a:ext>
                </a:extLst>
              </p:cNvPr>
              <p:cNvSpPr/>
              <p:nvPr userDrawn="1"/>
            </p:nvSpPr>
            <p:spPr>
              <a:xfrm>
                <a:off x="8138160" y="4045868"/>
                <a:ext cx="2029968" cy="82296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45306C5-E470-4A93-9C9F-5D066F760D16}"/>
                  </a:ext>
                </a:extLst>
              </p:cNvPr>
              <p:cNvSpPr/>
              <p:nvPr userDrawn="1"/>
            </p:nvSpPr>
            <p:spPr>
              <a:xfrm>
                <a:off x="8138160" y="2028241"/>
                <a:ext cx="1014984" cy="2011680"/>
              </a:xfrm>
              <a:custGeom>
                <a:avLst/>
                <a:gdLst>
                  <a:gd name="connsiteX0" fmla="*/ 1248 w 915648"/>
                  <a:gd name="connsiteY0" fmla="*/ 0 h 1828800"/>
                  <a:gd name="connsiteX1" fmla="*/ 915648 w 915648"/>
                  <a:gd name="connsiteY1" fmla="*/ 914400 h 1828800"/>
                  <a:gd name="connsiteX2" fmla="*/ 1248 w 915648"/>
                  <a:gd name="connsiteY2" fmla="*/ 1828800 h 1828800"/>
                  <a:gd name="connsiteX3" fmla="*/ 0 w 915648"/>
                  <a:gd name="connsiteY3" fmla="*/ 1828737 h 1828800"/>
                  <a:gd name="connsiteX4" fmla="*/ 0 w 915648"/>
                  <a:gd name="connsiteY4" fmla="*/ 63 h 182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5648" h="1828800">
                    <a:moveTo>
                      <a:pt x="1248" y="0"/>
                    </a:moveTo>
                    <a:cubicBezTo>
                      <a:pt x="506257" y="0"/>
                      <a:pt x="915648" y="409391"/>
                      <a:pt x="915648" y="914400"/>
                    </a:cubicBezTo>
                    <a:cubicBezTo>
                      <a:pt x="915648" y="1419409"/>
                      <a:pt x="506257" y="1828800"/>
                      <a:pt x="1248" y="1828800"/>
                    </a:cubicBezTo>
                    <a:lnTo>
                      <a:pt x="0" y="1828737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31C374B-40F2-4B1E-A9D8-6E5C932FF17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8094267" y="2005958"/>
                <a:ext cx="3017520" cy="70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668341-39BE-4448-B29D-2594AE6D75C2}"/>
                  </a:ext>
                </a:extLst>
              </p:cNvPr>
              <p:cNvSpPr/>
              <p:nvPr userDrawn="1"/>
            </p:nvSpPr>
            <p:spPr>
              <a:xfrm>
                <a:off x="11051006" y="1868129"/>
                <a:ext cx="274320" cy="27432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9" name="Text Placeholder 9">
            <a:extLst>
              <a:ext uri="{FF2B5EF4-FFF2-40B4-BE49-F238E27FC236}">
                <a16:creationId xmlns:a16="http://schemas.microsoft.com/office/drawing/2014/main" id="{DEE368EA-C32D-4066-8292-11EB5B67AB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9">
            <a:extLst>
              <a:ext uri="{FF2B5EF4-FFF2-40B4-BE49-F238E27FC236}">
                <a16:creationId xmlns:a16="http://schemas.microsoft.com/office/drawing/2014/main" id="{C3E5ADF3-741C-452B-9B49-005E753E6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82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68" name="Text Placeholder 9">
            <a:extLst>
              <a:ext uri="{FF2B5EF4-FFF2-40B4-BE49-F238E27FC236}">
                <a16:creationId xmlns:a16="http://schemas.microsoft.com/office/drawing/2014/main" id="{2C541281-49BC-4F14-B167-DE14FE3A62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54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9">
            <a:extLst>
              <a:ext uri="{FF2B5EF4-FFF2-40B4-BE49-F238E27FC236}">
                <a16:creationId xmlns:a16="http://schemas.microsoft.com/office/drawing/2014/main" id="{3B7B080D-47B1-4B65-8638-AD5E3240ED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4400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AA51BCEC-2845-4DF6-8F9A-2B163EC16D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400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5B98F8C8-0931-4E43-ABDE-8A700DD269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35424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26E196B-9448-4FBE-A134-65735F8ED9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35424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9404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FADCD25-4CC2-4A9A-B033-132F3DA6D2F5}"/>
              </a:ext>
            </a:extLst>
          </p:cNvPr>
          <p:cNvSpPr/>
          <p:nvPr userDrawn="1"/>
        </p:nvSpPr>
        <p:spPr>
          <a:xfrm>
            <a:off x="10157461" y="1071461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D2F68DA8-1D58-42B0-A2C9-046E92884BC1}"/>
              </a:ext>
            </a:extLst>
          </p:cNvPr>
          <p:cNvSpPr/>
          <p:nvPr userDrawn="1"/>
        </p:nvSpPr>
        <p:spPr>
          <a:xfrm rot="5400000">
            <a:off x="10155921" y="1081594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B232A4-4F4E-48E9-9E61-BE51F716635C}"/>
              </a:ext>
            </a:extLst>
          </p:cNvPr>
          <p:cNvSpPr/>
          <p:nvPr userDrawn="1"/>
        </p:nvSpPr>
        <p:spPr>
          <a:xfrm>
            <a:off x="10157461" y="-942975"/>
            <a:ext cx="2029968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CB66576-218C-4236-B125-DD7B03A784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57461" y="-942975"/>
            <a:ext cx="2029968" cy="20299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57D1F3-8C55-47FE-B39A-86D30F8FFEA1}"/>
              </a:ext>
            </a:extLst>
          </p:cNvPr>
          <p:cNvSpPr/>
          <p:nvPr userDrawn="1"/>
        </p:nvSpPr>
        <p:spPr>
          <a:xfrm>
            <a:off x="8134793" y="-950059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206377"/>
            <a:ext cx="6800850" cy="38404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EB6F2E-2621-4EB5-A04D-906FD08CED87}"/>
              </a:ext>
            </a:extLst>
          </p:cNvPr>
          <p:cNvSpPr/>
          <p:nvPr userDrawn="1"/>
        </p:nvSpPr>
        <p:spPr>
          <a:xfrm flipH="1">
            <a:off x="8122905" y="3864801"/>
            <a:ext cx="2032942" cy="2029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</a:extLst>
          </p:cNvPr>
          <p:cNvSpPr/>
          <p:nvPr userDrawn="1"/>
        </p:nvSpPr>
        <p:spPr>
          <a:xfrm>
            <a:off x="10155921" y="3098564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731DC170-FB16-45F8-B62C-DCAB2B9AC3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701" y="4136587"/>
            <a:ext cx="2019299" cy="999451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529D2A7-ABB3-4E2D-88CA-F813997011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8135069" y="-952119"/>
            <a:ext cx="2029968" cy="20299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CDB6750E-735F-4906-8BCA-E0BD4F029617}"/>
              </a:ext>
            </a:extLst>
          </p:cNvPr>
          <p:cNvSpPr/>
          <p:nvPr userDrawn="1"/>
        </p:nvSpPr>
        <p:spPr>
          <a:xfrm>
            <a:off x="10154413" y="5073776"/>
            <a:ext cx="2029968" cy="8412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051ECE99-ACA6-46AF-98D5-81FBD3F834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6585" y="3885057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3A847BA4-24DF-47BE-BE28-02415C2A2D3C}"/>
              </a:ext>
            </a:extLst>
          </p:cNvPr>
          <p:cNvGrpSpPr/>
          <p:nvPr userDrawn="1"/>
        </p:nvGrpSpPr>
        <p:grpSpPr>
          <a:xfrm>
            <a:off x="8223147" y="1149744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82CC485-8A14-4767-80E8-8FB0A9991D20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119FAB2-4AF3-4EC9-98C6-E69760D0281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E2A21525-E952-4F39-A9B2-2CA7C5B14B85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3BFFD34-0142-4185-8790-1D792CB2F5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00D3FC75-8C07-4B5B-A025-3CCC5DC458D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393D2F91-0E6A-4541-843C-1FC0CC2A024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7C9F80E2-6A88-44DC-B048-7178CAA61DAF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1D9D5420-70BE-477D-A17F-A86F19AD3FAC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0BBACECF-9AE7-40B5-90D0-AE2CF1FBE0B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1A76BEA0-888E-41CD-9B30-B128A39F781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2EA36045-2F1D-402B-A951-B9957D5C145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AAF58CB3-363E-4156-8148-52E0B9CB63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BDC4E05B-A602-483A-B19B-B907358D46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5AC54D8-2C27-49A7-B1CE-C865E629499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9753262-9BA1-4716-B4B5-AAFE232A72A2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B2AD932-98DF-4DA1-B19E-E38A4DD270F0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E13C879-BB42-4F2C-9413-A1322DE58809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8B4D2F2-9DD5-4B23-A2F2-7DBEE9E61F6C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C1A2F663-A8A7-4337-9C39-489B4C457111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609761D-150A-4DE0-9604-CC3953C108D0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1189D1C-85ED-4EF1-A384-7C4590ED50FD}"/>
              </a:ext>
            </a:extLst>
          </p:cNvPr>
          <p:cNvSpPr/>
          <p:nvPr userDrawn="1"/>
        </p:nvSpPr>
        <p:spPr>
          <a:xfrm>
            <a:off x="8133589" y="3102893"/>
            <a:ext cx="2029968" cy="8229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45306C5-E470-4A93-9C9F-5D066F760D16}"/>
              </a:ext>
            </a:extLst>
          </p:cNvPr>
          <p:cNvSpPr/>
          <p:nvPr userDrawn="1"/>
        </p:nvSpPr>
        <p:spPr>
          <a:xfrm>
            <a:off x="8133589" y="1086993"/>
            <a:ext cx="1014984" cy="2011680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31C374B-40F2-4B1E-A9D8-6E5C932FF170}"/>
              </a:ext>
            </a:extLst>
          </p:cNvPr>
          <p:cNvCxnSpPr>
            <a:cxnSpLocks/>
          </p:cNvCxnSpPr>
          <p:nvPr userDrawn="1"/>
        </p:nvCxnSpPr>
        <p:spPr>
          <a:xfrm flipV="1">
            <a:off x="8133589" y="1069087"/>
            <a:ext cx="3044952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</a:extLst>
          </p:cNvPr>
          <p:cNvSpPr/>
          <p:nvPr userDrawn="1"/>
        </p:nvSpPr>
        <p:spPr>
          <a:xfrm>
            <a:off x="11050525" y="931927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5937" y="1098339"/>
            <a:ext cx="5099392" cy="2264112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A30E2-82DB-4AA1-B134-9482F5CD7689}"/>
              </a:ext>
            </a:extLst>
          </p:cNvPr>
          <p:cNvSpPr/>
          <p:nvPr userDrawn="1"/>
        </p:nvSpPr>
        <p:spPr>
          <a:xfrm>
            <a:off x="0" y="0"/>
            <a:ext cx="2029968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12C5F573-21FC-4A6F-B46F-5583E20C99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2027141" y="-4303"/>
            <a:ext cx="2029968" cy="202996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9BCCD2C-CC79-48FF-A486-98ECEAC479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2029968" cy="20299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D276EF4-F1D1-402C-B97B-0FC1233B73CD}"/>
              </a:ext>
            </a:extLst>
          </p:cNvPr>
          <p:cNvSpPr/>
          <p:nvPr userDrawn="1"/>
        </p:nvSpPr>
        <p:spPr>
          <a:xfrm flipH="1">
            <a:off x="0" y="2027186"/>
            <a:ext cx="2032942" cy="20299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D46E3B0-0F8F-4E75-AD2A-BF3A1C38F037}"/>
              </a:ext>
            </a:extLst>
          </p:cNvPr>
          <p:cNvGrpSpPr/>
          <p:nvPr userDrawn="1"/>
        </p:nvGrpSpPr>
        <p:grpSpPr>
          <a:xfrm>
            <a:off x="23853" y="2069719"/>
            <a:ext cx="1965960" cy="1965960"/>
            <a:chOff x="5361924" y="7472790"/>
            <a:chExt cx="1828800" cy="1828800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B53A840E-AAAC-4D05-88B2-8B4C8FD1EB81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EC1BCB15-E86F-40CB-912C-0693B61651B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5B5D7ECD-062C-480C-A3E0-D2E37B0077AB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49" name="Group 148">
                    <a:extLst>
                      <a:ext uri="{FF2B5EF4-FFF2-40B4-BE49-F238E27FC236}">
                        <a16:creationId xmlns:a16="http://schemas.microsoft.com/office/drawing/2014/main" id="{CCCE649A-9FBD-4E7D-921B-CA0C2263A34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151" name="Group 150">
                      <a:extLst>
                        <a:ext uri="{FF2B5EF4-FFF2-40B4-BE49-F238E27FC236}">
                          <a16:creationId xmlns:a16="http://schemas.microsoft.com/office/drawing/2014/main" id="{992A05A5-83FF-4AE4-B0EF-FE1964334873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53" name="Group 152">
                        <a:extLst>
                          <a:ext uri="{FF2B5EF4-FFF2-40B4-BE49-F238E27FC236}">
                            <a16:creationId xmlns:a16="http://schemas.microsoft.com/office/drawing/2014/main" id="{D56D5269-FA99-4E96-A20D-0DE0E3856751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55" name="Group 154">
                          <a:extLst>
                            <a:ext uri="{FF2B5EF4-FFF2-40B4-BE49-F238E27FC236}">
                              <a16:creationId xmlns:a16="http://schemas.microsoft.com/office/drawing/2014/main" id="{87498AF2-DD8D-4309-8328-2E756E3C44E8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157" name="Oval 156">
                            <a:extLst>
                              <a:ext uri="{FF2B5EF4-FFF2-40B4-BE49-F238E27FC236}">
                                <a16:creationId xmlns:a16="http://schemas.microsoft.com/office/drawing/2014/main" id="{ACC35BE0-4D6C-4986-AD7D-BD7C1E25B83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158" name="Oval 157">
                            <a:extLst>
                              <a:ext uri="{FF2B5EF4-FFF2-40B4-BE49-F238E27FC236}">
                                <a16:creationId xmlns:a16="http://schemas.microsoft.com/office/drawing/2014/main" id="{7B9715F0-8B83-459F-9ABA-77381FF568D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56" name="Oval 155">
                          <a:extLst>
                            <a:ext uri="{FF2B5EF4-FFF2-40B4-BE49-F238E27FC236}">
                              <a16:creationId xmlns:a16="http://schemas.microsoft.com/office/drawing/2014/main" id="{27230BAF-E9FF-4746-8F48-B39560E1B202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5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54" name="Oval 153">
                        <a:extLst>
                          <a:ext uri="{FF2B5EF4-FFF2-40B4-BE49-F238E27FC236}">
                            <a16:creationId xmlns:a16="http://schemas.microsoft.com/office/drawing/2014/main" id="{1085FE6C-E5E9-494C-8FA8-625B1312B9A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B8D77279-E4F6-4D92-9B0B-8D62F9FE1E8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E74AC325-3B12-4159-8AED-4E3E710DAE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EC1B4FD8-2FC5-40DA-8440-404078550805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DDE43C9A-47FE-47FA-B683-4BEFC34DFA56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D323EF77-802B-4532-87E0-12D961E906AE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845FD57-5942-47C9-B349-B3937BE5A454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7C426FE0-2810-40DD-934D-F291980CBDE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97A62AD5-3E4C-4375-A938-C7DC05A7F250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264E16F-857A-4567-9C09-01F8BA03FE22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3657794-F7A3-4030-9C54-38517D2C6C61}"/>
              </a:ext>
            </a:extLst>
          </p:cNvPr>
          <p:cNvSpPr/>
          <p:nvPr userDrawn="1"/>
        </p:nvSpPr>
        <p:spPr>
          <a:xfrm>
            <a:off x="0" y="2025665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A65556A-38A5-4BA5-9A40-33F02F960B1E}"/>
              </a:ext>
            </a:extLst>
          </p:cNvPr>
          <p:cNvSpPr/>
          <p:nvPr userDrawn="1"/>
        </p:nvSpPr>
        <p:spPr>
          <a:xfrm>
            <a:off x="2033943" y="2033993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1CB31D0-C621-4EF7-AE25-5C3BCD5882C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68239" y="2029625"/>
            <a:ext cx="2029878" cy="202376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B2CC2F02-F98F-4E69-AA01-CCF96A602E1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69178" y="3888232"/>
            <a:ext cx="2029968" cy="2029968"/>
          </a:xfrm>
          <a:prstGeom prst="rect">
            <a:avLst/>
          </a:prstGeom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FE05B395-CB62-452B-A84F-936AD8EDDA92}"/>
              </a:ext>
            </a:extLst>
          </p:cNvPr>
          <p:cNvSpPr/>
          <p:nvPr userDrawn="1"/>
        </p:nvSpPr>
        <p:spPr>
          <a:xfrm>
            <a:off x="4148348" y="3814508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2622C30D-68C5-43FD-997F-CFD4DD72E16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-11396" y="3814508"/>
            <a:ext cx="2029968" cy="2029968"/>
          </a:xfrm>
          <a:prstGeom prst="rect">
            <a:avLst/>
          </a:prstGeom>
        </p:spPr>
      </p:pic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AC3CDBDC-6EB4-4B7D-A9F6-4CFA748349B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92" y="3062893"/>
            <a:ext cx="2019299" cy="999451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BCF3BD55-FF25-4CA9-8016-81AEB8AA43E8}"/>
              </a:ext>
            </a:extLst>
          </p:cNvPr>
          <p:cNvSpPr/>
          <p:nvPr userDrawn="1"/>
        </p:nvSpPr>
        <p:spPr>
          <a:xfrm>
            <a:off x="5868264" y="1859479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E09EA6C-7AC2-47BE-95B8-4D3412867BA5}"/>
              </a:ext>
            </a:extLst>
          </p:cNvPr>
          <p:cNvCxnSpPr>
            <a:cxnSpLocks/>
            <a:stCxn id="38" idx="4"/>
          </p:cNvCxnSpPr>
          <p:nvPr userDrawn="1"/>
        </p:nvCxnSpPr>
        <p:spPr>
          <a:xfrm flipV="1">
            <a:off x="0" y="1991841"/>
            <a:ext cx="5931799" cy="33894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ayout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2"/>
            <a:ext cx="9725026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0" name="Online Image Placeholder 59">
            <a:extLst>
              <a:ext uri="{FF2B5EF4-FFF2-40B4-BE49-F238E27FC236}">
                <a16:creationId xmlns:a16="http://schemas.microsoft.com/office/drawing/2014/main" id="{F2FF0A87-B95D-4E75-86C6-E701CBFD4305}"/>
              </a:ext>
            </a:extLst>
          </p:cNvPr>
          <p:cNvSpPr>
            <a:spLocks noGrp="1"/>
          </p:cNvSpPr>
          <p:nvPr>
            <p:ph type="clipArt" sz="quarter" idx="18"/>
          </p:nvPr>
        </p:nvSpPr>
        <p:spPr>
          <a:xfrm>
            <a:off x="2469641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1" name="Online Image Placeholder 59">
            <a:extLst>
              <a:ext uri="{FF2B5EF4-FFF2-40B4-BE49-F238E27FC236}">
                <a16:creationId xmlns:a16="http://schemas.microsoft.com/office/drawing/2014/main" id="{EFF0D2F8-0092-4566-A98C-DE7F11F1CC35}"/>
              </a:ext>
            </a:extLst>
          </p:cNvPr>
          <p:cNvSpPr>
            <a:spLocks noGrp="1"/>
          </p:cNvSpPr>
          <p:nvPr>
            <p:ph type="clipArt" sz="quarter" idx="19"/>
          </p:nvPr>
        </p:nvSpPr>
        <p:spPr>
          <a:xfrm>
            <a:off x="5960930" y="2184654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2" name="Online Image Placeholder 59">
            <a:extLst>
              <a:ext uri="{FF2B5EF4-FFF2-40B4-BE49-F238E27FC236}">
                <a16:creationId xmlns:a16="http://schemas.microsoft.com/office/drawing/2014/main" id="{C673B15F-D120-4C48-8834-4E87C6CCDE2C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9439445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55241" y="3366741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241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13E526C-A314-4221-BF6F-A27491DFB8F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046530" y="3359890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BF0048-EF4E-483F-8467-041ED081828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46530" y="3894568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525045" y="3364836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25045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4AB913-E6BC-42AA-956F-BE8B54570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000125"/>
            <a:ext cx="1015984" cy="6858000"/>
            <a:chOff x="-1000" y="0"/>
            <a:chExt cx="1015984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C870B4-B099-4311-A8C7-2C72CD4D7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BFE83D-371B-498A-B5E9-347973288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9866C73-B970-43C4-A474-D1203C4A33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0C1F8BB-C13B-4B90-91D2-C95CB1363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6F531E-E93E-4E5C-9674-1B9C610CD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E3AD939-EB0C-4B1E-9A4E-04D6BE504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0C939296-0EC5-4504-B10B-2AA1A2F60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1323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4952" y="898524"/>
            <a:ext cx="8232648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529D7C-E220-400B-93DB-76E3FF912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005840"/>
            <a:ext cx="2160614" cy="6858000"/>
            <a:chOff x="0" y="0"/>
            <a:chExt cx="2160614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0" y="13172"/>
              <a:ext cx="2029968" cy="2029968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0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0" y="1995685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56351" y="206456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22308"/>
              <a:ext cx="2033751" cy="8057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0" y="2065206"/>
              <a:ext cx="1014984" cy="192024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  <a:endCxn id="64" idx="6"/>
            </p:cNvCxnSpPr>
            <p:nvPr userDrawn="1"/>
          </p:nvCxnSpPr>
          <p:spPr>
            <a:xfrm>
              <a:off x="0" y="2008397"/>
              <a:ext cx="2160614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886294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7FB5CF9E-DFF1-49F6-9EF8-EDA1F1E293C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044952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828A1-5E2B-4E4E-A1F7-2C356780F5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800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6B7FC992-8079-42D9-8481-2B5075C195E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926836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7B255ED8-3C11-4BF0-B064-0623B23B0B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26836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4">
            <a:extLst>
              <a:ext uri="{FF2B5EF4-FFF2-40B4-BE49-F238E27FC236}">
                <a16:creationId xmlns:a16="http://schemas.microsoft.com/office/drawing/2014/main" id="{CE356C04-FB22-4541-9D39-D5C0676F66B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808720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81" name="Text Placeholder 3">
            <a:extLst>
              <a:ext uri="{FF2B5EF4-FFF2-40B4-BE49-F238E27FC236}">
                <a16:creationId xmlns:a16="http://schemas.microsoft.com/office/drawing/2014/main" id="{BA0F0565-F3E0-4B3E-A99B-282A623653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872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7610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10182226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785225-FC1B-45E9-82D0-A13EF8F061A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80744" y="2203704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70F3FFA0-BD69-4D83-ABB7-496D4AF91A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5880" y="346557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49AF8CA2-03BC-4B43-978A-2B68EABFDC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25880" y="474573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6833738-63D7-4DAA-92B0-C4286C4F836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89704" y="2624328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dirty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EAF6FAB7-3D8F-43EF-801E-D9E6948A840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89704" y="3904488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3A498D1-E978-4C02-8712-EA7A16D153F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89704" y="5157216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191" y="-99060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8E4D1E-5580-4429-B822-B0ACA17BF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04025" y="285325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628EFE5A-E7ED-42E0-B4F7-CD6FB9AC0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82733" y="274464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9E5560-6CE0-4494-96B0-E58711D43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17361" y="4002156"/>
            <a:ext cx="2495929" cy="1480420"/>
            <a:chOff x="1717361" y="4002156"/>
            <a:chExt cx="2495929" cy="14804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242903C-0FC5-4F7E-A59A-1B57A8012C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4110767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02427F1-9BD1-40C4-8447-54CA2F762B28}"/>
                </a:ext>
              </a:extLst>
            </p:cNvPr>
            <p:cNvSpPr/>
            <p:nvPr userDrawn="1"/>
          </p:nvSpPr>
          <p:spPr>
            <a:xfrm>
              <a:off x="3996069" y="4002156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D896F91-3D1D-4BF4-B726-B6B1034E6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5373966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2AAC415-7A20-4A4D-80B1-B4AD3D514249}"/>
                </a:ext>
              </a:extLst>
            </p:cNvPr>
            <p:cNvSpPr/>
            <p:nvPr userDrawn="1"/>
          </p:nvSpPr>
          <p:spPr>
            <a:xfrm>
              <a:off x="3996069" y="5265355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bg>
      <p:bgPr>
        <a:blipFill dpi="0" rotWithShape="1">
          <a:blip r:embed="rId2">
            <a:alphaModFix amt="3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80085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962441-913E-484B-806B-8AD5CE673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3209" y="-1121880"/>
            <a:ext cx="4096193" cy="6874980"/>
            <a:chOff x="-33209" y="-16980"/>
            <a:chExt cx="4096193" cy="68749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11888" y="0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14860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>
              <a:off x="2033016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2033016" y="40596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-9867" y="-16980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384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-9868" y="2000264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52952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-33209" y="199954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3209" y="2009066"/>
              <a:ext cx="3017520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2923530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4416EFAA-C2FD-4F04-91E3-9F1FA3533A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0BAC0AED-8273-498E-ABB8-65CD10B007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149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0FACFED0-6B1D-4868-929E-C9101D8B7D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387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A3276736-0B83-4D4F-B7D9-AAEF95E38A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359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B57AD20F-1E1B-4FD3-8A76-E07A91002B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7760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6688431F-3AD3-44AD-A5DF-E032B167CC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4255479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F1B1DAAB-37E2-4803-8DF8-A56E6FFF05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5924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E9E9B407-35B1-4B56-BB6A-4895E5AC4C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35924" y="4252806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alphaModFix amt="3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64487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3344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76016" y="-1000125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71896" y="2355182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71" y="3383280"/>
            <a:ext cx="1980000" cy="36576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71870" y="3383280"/>
            <a:ext cx="1980000" cy="365760"/>
          </a:xfrm>
        </p:spPr>
        <p:txBody>
          <a:bodyPr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4750" y="4933275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FBF4C06-0880-4F64-AC8F-328C5513C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1177016" y="0"/>
            <a:ext cx="1014984" cy="101498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56531B-7079-455E-BCF7-DB094C331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66800" y="3771900"/>
            <a:ext cx="10058400" cy="0"/>
          </a:xfrm>
          <a:prstGeom prst="line">
            <a:avLst/>
          </a:prstGeom>
          <a:ln w="3810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1F2D70-0FC3-41BD-9F38-7F41F0134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54750" y="2743200"/>
            <a:ext cx="0" cy="206692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5001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bg>
      <p:bgPr>
        <a:blipFill dpi="0" rotWithShape="1">
          <a:blip r:embed="rId2">
            <a:alphaModFix amt="3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BECFE1-9F80-4EFE-9699-3A240475E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3148" y="-1982152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5E36EA0-9B77-4A31-A56A-93DEC2F87C2C}"/>
                </a:ext>
              </a:extLst>
            </p:cNvPr>
            <p:cNvGrpSpPr/>
            <p:nvPr userDrawn="1"/>
          </p:nvGrpSpPr>
          <p:grpSpPr>
            <a:xfrm>
              <a:off x="-193623" y="458228"/>
              <a:ext cx="4229571" cy="6401869"/>
              <a:chOff x="-193623" y="458228"/>
              <a:chExt cx="4229571" cy="6401869"/>
            </a:xfrm>
          </p:grpSpPr>
          <p:sp>
            <p:nvSpPr>
              <p:cNvPr id="8" name="Rectangle 23">
                <a:extLst>
                  <a:ext uri="{FF2B5EF4-FFF2-40B4-BE49-F238E27FC236}">
                    <a16:creationId xmlns:a16="http://schemas.microsoft.com/office/drawing/2014/main" id="{F5ED01E4-35BF-4165-86B2-E3BDFD91DEE3}"/>
                  </a:ext>
                </a:extLst>
              </p:cNvPr>
              <p:cNvSpPr/>
              <p:nvPr userDrawn="1"/>
            </p:nvSpPr>
            <p:spPr>
              <a:xfrm rot="13508190">
                <a:off x="141725" y="458228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B7E6DD28-C71B-4484-973A-D12A2773000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18902533">
                <a:off x="1574706" y="1900474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11" name="Rectangle 23">
                <a:extLst>
                  <a:ext uri="{FF2B5EF4-FFF2-40B4-BE49-F238E27FC236}">
                    <a16:creationId xmlns:a16="http://schemas.microsoft.com/office/drawing/2014/main" id="{AB403917-256D-4254-A12F-F8BD19470C42}"/>
                  </a:ext>
                </a:extLst>
              </p:cNvPr>
              <p:cNvSpPr/>
              <p:nvPr userDrawn="1"/>
            </p:nvSpPr>
            <p:spPr>
              <a:xfrm rot="18900000">
                <a:off x="1580257" y="1923515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EB06A536-5FCB-4761-9EFF-D54BE44B1FD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708786">
                <a:off x="145529" y="3355869"/>
                <a:ext cx="2029968" cy="2029968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4213EEF-F759-4045-9F53-49C1B4ECED53}"/>
                  </a:ext>
                </a:extLst>
              </p:cNvPr>
              <p:cNvGrpSpPr/>
              <p:nvPr userDrawn="1"/>
            </p:nvGrpSpPr>
            <p:grpSpPr>
              <a:xfrm>
                <a:off x="1159403" y="5806395"/>
                <a:ext cx="2870810" cy="1000774"/>
                <a:chOff x="-13699" y="5839164"/>
                <a:chExt cx="2862790" cy="1000774"/>
              </a:xfrm>
            </p:grpSpPr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2EA4D38A-6ACD-4296-B454-E5BD7EAC7990}"/>
                    </a:ext>
                  </a:extLst>
                </p:cNvPr>
                <p:cNvSpPr/>
                <p:nvPr userDrawn="1"/>
              </p:nvSpPr>
              <p:spPr>
                <a:xfrm>
                  <a:off x="-13699" y="5839164"/>
                  <a:ext cx="2862790" cy="28868"/>
                </a:xfrm>
                <a:custGeom>
                  <a:avLst/>
                  <a:gdLst>
                    <a:gd name="connsiteX0" fmla="*/ 0 w 2862790"/>
                    <a:gd name="connsiteY0" fmla="*/ 0 h 28868"/>
                    <a:gd name="connsiteX1" fmla="*/ 2862790 w 2862790"/>
                    <a:gd name="connsiteY1" fmla="*/ 0 h 28868"/>
                    <a:gd name="connsiteX2" fmla="*/ 2833921 w 2862790"/>
                    <a:gd name="connsiteY2" fmla="*/ 28868 h 28868"/>
                    <a:gd name="connsiteX3" fmla="*/ 28868 w 2862790"/>
                    <a:gd name="connsiteY3" fmla="*/ 28868 h 28868"/>
                    <a:gd name="connsiteX4" fmla="*/ 0 w 286279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2790" h="28868">
                      <a:moveTo>
                        <a:pt x="0" y="0"/>
                      </a:moveTo>
                      <a:lnTo>
                        <a:pt x="2862790" y="0"/>
                      </a:lnTo>
                      <a:lnTo>
                        <a:pt x="2833921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74E32D04-F635-443B-B642-A509F0473CB5}"/>
                    </a:ext>
                  </a:extLst>
                </p:cNvPr>
                <p:cNvSpPr/>
                <p:nvPr userDrawn="1"/>
              </p:nvSpPr>
              <p:spPr>
                <a:xfrm>
                  <a:off x="47246" y="5900109"/>
                  <a:ext cx="2740900" cy="28868"/>
                </a:xfrm>
                <a:custGeom>
                  <a:avLst/>
                  <a:gdLst>
                    <a:gd name="connsiteX0" fmla="*/ 0 w 2740900"/>
                    <a:gd name="connsiteY0" fmla="*/ 0 h 28868"/>
                    <a:gd name="connsiteX1" fmla="*/ 2740900 w 2740900"/>
                    <a:gd name="connsiteY1" fmla="*/ 0 h 28868"/>
                    <a:gd name="connsiteX2" fmla="*/ 2712032 w 2740900"/>
                    <a:gd name="connsiteY2" fmla="*/ 28868 h 28868"/>
                    <a:gd name="connsiteX3" fmla="*/ 28868 w 2740900"/>
                    <a:gd name="connsiteY3" fmla="*/ 28868 h 28868"/>
                    <a:gd name="connsiteX4" fmla="*/ 0 w 274090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40900" h="28868">
                      <a:moveTo>
                        <a:pt x="0" y="0"/>
                      </a:moveTo>
                      <a:lnTo>
                        <a:pt x="2740900" y="0"/>
                      </a:lnTo>
                      <a:lnTo>
                        <a:pt x="2712032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C95F7659-0C0B-4798-8392-E6B36B62DEA4}"/>
                    </a:ext>
                  </a:extLst>
                </p:cNvPr>
                <p:cNvSpPr/>
                <p:nvPr userDrawn="1"/>
              </p:nvSpPr>
              <p:spPr>
                <a:xfrm>
                  <a:off x="108992" y="5960251"/>
                  <a:ext cx="2619012" cy="29671"/>
                </a:xfrm>
                <a:custGeom>
                  <a:avLst/>
                  <a:gdLst>
                    <a:gd name="connsiteX0" fmla="*/ 0 w 2619012"/>
                    <a:gd name="connsiteY0" fmla="*/ 0 h 29671"/>
                    <a:gd name="connsiteX1" fmla="*/ 2619012 w 2619012"/>
                    <a:gd name="connsiteY1" fmla="*/ 0 h 29671"/>
                    <a:gd name="connsiteX2" fmla="*/ 2590143 w 2619012"/>
                    <a:gd name="connsiteY2" fmla="*/ 28868 h 29671"/>
                    <a:gd name="connsiteX3" fmla="*/ 28067 w 2619012"/>
                    <a:gd name="connsiteY3" fmla="*/ 29671 h 29671"/>
                    <a:gd name="connsiteX4" fmla="*/ 28869 w 2619012"/>
                    <a:gd name="connsiteY4" fmla="*/ 28869 h 29671"/>
                    <a:gd name="connsiteX5" fmla="*/ 0 w 2619012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19012" h="29671">
                      <a:moveTo>
                        <a:pt x="0" y="0"/>
                      </a:moveTo>
                      <a:lnTo>
                        <a:pt x="2619012" y="0"/>
                      </a:lnTo>
                      <a:lnTo>
                        <a:pt x="2590143" y="28868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BB69ABA-A9D2-4649-A1AB-E12AA2D2C8E7}"/>
                    </a:ext>
                  </a:extLst>
                </p:cNvPr>
                <p:cNvSpPr/>
                <p:nvPr userDrawn="1"/>
              </p:nvSpPr>
              <p:spPr>
                <a:xfrm>
                  <a:off x="169937" y="6021196"/>
                  <a:ext cx="2497122" cy="29670"/>
                </a:xfrm>
                <a:custGeom>
                  <a:avLst/>
                  <a:gdLst>
                    <a:gd name="connsiteX0" fmla="*/ 0 w 2497122"/>
                    <a:gd name="connsiteY0" fmla="*/ 0 h 29670"/>
                    <a:gd name="connsiteX1" fmla="*/ 2497122 w 2497122"/>
                    <a:gd name="connsiteY1" fmla="*/ 0 h 29670"/>
                    <a:gd name="connsiteX2" fmla="*/ 2468254 w 2497122"/>
                    <a:gd name="connsiteY2" fmla="*/ 28868 h 29670"/>
                    <a:gd name="connsiteX3" fmla="*/ 28066 w 2497122"/>
                    <a:gd name="connsiteY3" fmla="*/ 29670 h 29670"/>
                    <a:gd name="connsiteX4" fmla="*/ 28868 w 2497122"/>
                    <a:gd name="connsiteY4" fmla="*/ 28868 h 29670"/>
                    <a:gd name="connsiteX5" fmla="*/ 0 w 2497122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97122" h="29670">
                      <a:moveTo>
                        <a:pt x="0" y="0"/>
                      </a:moveTo>
                      <a:lnTo>
                        <a:pt x="2497122" y="0"/>
                      </a:lnTo>
                      <a:lnTo>
                        <a:pt x="2468254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B88CE23-E34F-470C-8C56-46C08322365F}"/>
                    </a:ext>
                  </a:extLst>
                </p:cNvPr>
                <p:cNvSpPr/>
                <p:nvPr userDrawn="1"/>
              </p:nvSpPr>
              <p:spPr>
                <a:xfrm>
                  <a:off x="229279" y="6082140"/>
                  <a:ext cx="2376837" cy="28869"/>
                </a:xfrm>
                <a:custGeom>
                  <a:avLst/>
                  <a:gdLst>
                    <a:gd name="connsiteX0" fmla="*/ 0 w 2376837"/>
                    <a:gd name="connsiteY0" fmla="*/ 0 h 28869"/>
                    <a:gd name="connsiteX1" fmla="*/ 2376837 w 2376837"/>
                    <a:gd name="connsiteY1" fmla="*/ 0 h 28869"/>
                    <a:gd name="connsiteX2" fmla="*/ 2347968 w 2376837"/>
                    <a:gd name="connsiteY2" fmla="*/ 28868 h 28869"/>
                    <a:gd name="connsiteX3" fmla="*/ 28868 w 2376837"/>
                    <a:gd name="connsiteY3" fmla="*/ 28869 h 28869"/>
                    <a:gd name="connsiteX4" fmla="*/ 0 w 2376837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837" h="28869">
                      <a:moveTo>
                        <a:pt x="0" y="0"/>
                      </a:moveTo>
                      <a:lnTo>
                        <a:pt x="2376837" y="0"/>
                      </a:lnTo>
                      <a:lnTo>
                        <a:pt x="2347968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75BCEDE2-961E-42E0-AF9C-3D070C974007}"/>
                    </a:ext>
                  </a:extLst>
                </p:cNvPr>
                <p:cNvSpPr/>
                <p:nvPr userDrawn="1"/>
              </p:nvSpPr>
              <p:spPr>
                <a:xfrm>
                  <a:off x="290222" y="6143085"/>
                  <a:ext cx="2254948" cy="28868"/>
                </a:xfrm>
                <a:custGeom>
                  <a:avLst/>
                  <a:gdLst>
                    <a:gd name="connsiteX0" fmla="*/ 0 w 2254948"/>
                    <a:gd name="connsiteY0" fmla="*/ 0 h 28868"/>
                    <a:gd name="connsiteX1" fmla="*/ 2254948 w 2254948"/>
                    <a:gd name="connsiteY1" fmla="*/ 0 h 28868"/>
                    <a:gd name="connsiteX2" fmla="*/ 2226080 w 2254948"/>
                    <a:gd name="connsiteY2" fmla="*/ 28868 h 28868"/>
                    <a:gd name="connsiteX3" fmla="*/ 28868 w 2254948"/>
                    <a:gd name="connsiteY3" fmla="*/ 28868 h 28868"/>
                    <a:gd name="connsiteX4" fmla="*/ 0 w 2254948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4948" h="28868">
                      <a:moveTo>
                        <a:pt x="0" y="0"/>
                      </a:moveTo>
                      <a:lnTo>
                        <a:pt x="2254948" y="0"/>
                      </a:lnTo>
                      <a:lnTo>
                        <a:pt x="2226080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FB930397-7A2A-4C50-9EC9-7E3107D065D2}"/>
                    </a:ext>
                  </a:extLst>
                </p:cNvPr>
                <p:cNvSpPr/>
                <p:nvPr userDrawn="1"/>
              </p:nvSpPr>
              <p:spPr>
                <a:xfrm>
                  <a:off x="351970" y="6203227"/>
                  <a:ext cx="2133059" cy="29671"/>
                </a:xfrm>
                <a:custGeom>
                  <a:avLst/>
                  <a:gdLst>
                    <a:gd name="connsiteX0" fmla="*/ 2133059 w 2133059"/>
                    <a:gd name="connsiteY0" fmla="*/ 0 h 29671"/>
                    <a:gd name="connsiteX1" fmla="*/ 2104190 w 2133059"/>
                    <a:gd name="connsiteY1" fmla="*/ 28869 h 29671"/>
                    <a:gd name="connsiteX2" fmla="*/ 28066 w 2133059"/>
                    <a:gd name="connsiteY2" fmla="*/ 29671 h 29671"/>
                    <a:gd name="connsiteX3" fmla="*/ 28868 w 2133059"/>
                    <a:gd name="connsiteY3" fmla="*/ 28869 h 29671"/>
                    <a:gd name="connsiteX4" fmla="*/ 0 w 2133059"/>
                    <a:gd name="connsiteY4" fmla="*/ 1 h 29671"/>
                    <a:gd name="connsiteX5" fmla="*/ 2133059 w 2133059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3059" h="29671">
                      <a:moveTo>
                        <a:pt x="2133059" y="0"/>
                      </a:moveTo>
                      <a:lnTo>
                        <a:pt x="2104190" y="28869"/>
                      </a:lnTo>
                      <a:lnTo>
                        <a:pt x="28066" y="29671"/>
                      </a:lnTo>
                      <a:lnTo>
                        <a:pt x="28868" y="28869"/>
                      </a:lnTo>
                      <a:lnTo>
                        <a:pt x="0" y="1"/>
                      </a:lnTo>
                      <a:lnTo>
                        <a:pt x="213305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8CA98174-D81B-4241-92F9-D0D2028FFEA9}"/>
                    </a:ext>
                  </a:extLst>
                </p:cNvPr>
                <p:cNvSpPr/>
                <p:nvPr userDrawn="1"/>
              </p:nvSpPr>
              <p:spPr>
                <a:xfrm>
                  <a:off x="411310" y="6264172"/>
                  <a:ext cx="2012774" cy="28868"/>
                </a:xfrm>
                <a:custGeom>
                  <a:avLst/>
                  <a:gdLst>
                    <a:gd name="connsiteX0" fmla="*/ 0 w 2012774"/>
                    <a:gd name="connsiteY0" fmla="*/ 0 h 28868"/>
                    <a:gd name="connsiteX1" fmla="*/ 2012774 w 2012774"/>
                    <a:gd name="connsiteY1" fmla="*/ 0 h 28868"/>
                    <a:gd name="connsiteX2" fmla="*/ 1983905 w 2012774"/>
                    <a:gd name="connsiteY2" fmla="*/ 28868 h 28868"/>
                    <a:gd name="connsiteX3" fmla="*/ 28868 w 2012774"/>
                    <a:gd name="connsiteY3" fmla="*/ 28868 h 28868"/>
                    <a:gd name="connsiteX4" fmla="*/ 0 w 201277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2774" h="28868">
                      <a:moveTo>
                        <a:pt x="0" y="0"/>
                      </a:moveTo>
                      <a:lnTo>
                        <a:pt x="2012774" y="0"/>
                      </a:lnTo>
                      <a:lnTo>
                        <a:pt x="1983905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E4CE4FB8-5E60-4288-B2FA-CF9316ED449F}"/>
                    </a:ext>
                  </a:extLst>
                </p:cNvPr>
                <p:cNvSpPr/>
                <p:nvPr userDrawn="1"/>
              </p:nvSpPr>
              <p:spPr>
                <a:xfrm>
                  <a:off x="472255" y="6325117"/>
                  <a:ext cx="1890884" cy="28868"/>
                </a:xfrm>
                <a:custGeom>
                  <a:avLst/>
                  <a:gdLst>
                    <a:gd name="connsiteX0" fmla="*/ 0 w 1890884"/>
                    <a:gd name="connsiteY0" fmla="*/ 0 h 28868"/>
                    <a:gd name="connsiteX1" fmla="*/ 1890884 w 1890884"/>
                    <a:gd name="connsiteY1" fmla="*/ 0 h 28868"/>
                    <a:gd name="connsiteX2" fmla="*/ 1862016 w 1890884"/>
                    <a:gd name="connsiteY2" fmla="*/ 28868 h 28868"/>
                    <a:gd name="connsiteX3" fmla="*/ 28868 w 1890884"/>
                    <a:gd name="connsiteY3" fmla="*/ 28868 h 28868"/>
                    <a:gd name="connsiteX4" fmla="*/ 0 w 189088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0884" h="28868">
                      <a:moveTo>
                        <a:pt x="0" y="0"/>
                      </a:moveTo>
                      <a:lnTo>
                        <a:pt x="1890884" y="0"/>
                      </a:lnTo>
                      <a:lnTo>
                        <a:pt x="1862016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6F69FE5C-0AF0-42F6-A721-9E2244C967AA}"/>
                    </a:ext>
                  </a:extLst>
                </p:cNvPr>
                <p:cNvSpPr/>
                <p:nvPr userDrawn="1"/>
              </p:nvSpPr>
              <p:spPr>
                <a:xfrm>
                  <a:off x="533199" y="6386061"/>
                  <a:ext cx="1768996" cy="28869"/>
                </a:xfrm>
                <a:custGeom>
                  <a:avLst/>
                  <a:gdLst>
                    <a:gd name="connsiteX0" fmla="*/ 0 w 1768996"/>
                    <a:gd name="connsiteY0" fmla="*/ 0 h 28869"/>
                    <a:gd name="connsiteX1" fmla="*/ 1768996 w 1768996"/>
                    <a:gd name="connsiteY1" fmla="*/ 0 h 28869"/>
                    <a:gd name="connsiteX2" fmla="*/ 1740128 w 1768996"/>
                    <a:gd name="connsiteY2" fmla="*/ 28868 h 28869"/>
                    <a:gd name="connsiteX3" fmla="*/ 28869 w 1768996"/>
                    <a:gd name="connsiteY3" fmla="*/ 28869 h 28869"/>
                    <a:gd name="connsiteX4" fmla="*/ 0 w 1768996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8996" h="28869">
                      <a:moveTo>
                        <a:pt x="0" y="0"/>
                      </a:moveTo>
                      <a:lnTo>
                        <a:pt x="1768996" y="0"/>
                      </a:lnTo>
                      <a:lnTo>
                        <a:pt x="1740128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E8311083-D41B-4770-B6A9-AFA83AAF2885}"/>
                    </a:ext>
                  </a:extLst>
                </p:cNvPr>
                <p:cNvSpPr/>
                <p:nvPr userDrawn="1"/>
              </p:nvSpPr>
              <p:spPr>
                <a:xfrm>
                  <a:off x="594946" y="6446204"/>
                  <a:ext cx="1647106" cy="29670"/>
                </a:xfrm>
                <a:custGeom>
                  <a:avLst/>
                  <a:gdLst>
                    <a:gd name="connsiteX0" fmla="*/ 0 w 1647106"/>
                    <a:gd name="connsiteY0" fmla="*/ 0 h 29670"/>
                    <a:gd name="connsiteX1" fmla="*/ 1647106 w 1647106"/>
                    <a:gd name="connsiteY1" fmla="*/ 0 h 29670"/>
                    <a:gd name="connsiteX2" fmla="*/ 1618238 w 1647106"/>
                    <a:gd name="connsiteY2" fmla="*/ 28868 h 29670"/>
                    <a:gd name="connsiteX3" fmla="*/ 28066 w 1647106"/>
                    <a:gd name="connsiteY3" fmla="*/ 29670 h 29670"/>
                    <a:gd name="connsiteX4" fmla="*/ 28868 w 1647106"/>
                    <a:gd name="connsiteY4" fmla="*/ 28868 h 29670"/>
                    <a:gd name="connsiteX5" fmla="*/ 0 w 1647106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47106" h="29670">
                      <a:moveTo>
                        <a:pt x="0" y="0"/>
                      </a:moveTo>
                      <a:lnTo>
                        <a:pt x="1647106" y="0"/>
                      </a:lnTo>
                      <a:lnTo>
                        <a:pt x="1618238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730A62EE-9416-445D-B0B2-018F008614B8}"/>
                    </a:ext>
                  </a:extLst>
                </p:cNvPr>
                <p:cNvSpPr/>
                <p:nvPr userDrawn="1"/>
              </p:nvSpPr>
              <p:spPr>
                <a:xfrm>
                  <a:off x="654287" y="6507148"/>
                  <a:ext cx="1526821" cy="28869"/>
                </a:xfrm>
                <a:custGeom>
                  <a:avLst/>
                  <a:gdLst>
                    <a:gd name="connsiteX0" fmla="*/ 0 w 1526821"/>
                    <a:gd name="connsiteY0" fmla="*/ 0 h 28869"/>
                    <a:gd name="connsiteX1" fmla="*/ 1526821 w 1526821"/>
                    <a:gd name="connsiteY1" fmla="*/ 0 h 28869"/>
                    <a:gd name="connsiteX2" fmla="*/ 1497952 w 1526821"/>
                    <a:gd name="connsiteY2" fmla="*/ 28868 h 28869"/>
                    <a:gd name="connsiteX3" fmla="*/ 28868 w 1526821"/>
                    <a:gd name="connsiteY3" fmla="*/ 28869 h 28869"/>
                    <a:gd name="connsiteX4" fmla="*/ 0 w 1526821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6821" h="28869">
                      <a:moveTo>
                        <a:pt x="0" y="0"/>
                      </a:moveTo>
                      <a:lnTo>
                        <a:pt x="1526821" y="0"/>
                      </a:lnTo>
                      <a:lnTo>
                        <a:pt x="1497952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4A92E211-EBEF-4E62-97FD-46ECC42436DF}"/>
                    </a:ext>
                  </a:extLst>
                </p:cNvPr>
                <p:cNvSpPr/>
                <p:nvPr userDrawn="1"/>
              </p:nvSpPr>
              <p:spPr>
                <a:xfrm>
                  <a:off x="715231" y="6568093"/>
                  <a:ext cx="1404932" cy="28868"/>
                </a:xfrm>
                <a:custGeom>
                  <a:avLst/>
                  <a:gdLst>
                    <a:gd name="connsiteX0" fmla="*/ 0 w 1404932"/>
                    <a:gd name="connsiteY0" fmla="*/ 0 h 28868"/>
                    <a:gd name="connsiteX1" fmla="*/ 1404932 w 1404932"/>
                    <a:gd name="connsiteY1" fmla="*/ 0 h 28868"/>
                    <a:gd name="connsiteX2" fmla="*/ 1376064 w 1404932"/>
                    <a:gd name="connsiteY2" fmla="*/ 28868 h 28868"/>
                    <a:gd name="connsiteX3" fmla="*/ 28868 w 1404932"/>
                    <a:gd name="connsiteY3" fmla="*/ 28868 h 28868"/>
                    <a:gd name="connsiteX4" fmla="*/ 0 w 1404932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4932" h="28868">
                      <a:moveTo>
                        <a:pt x="0" y="0"/>
                      </a:moveTo>
                      <a:lnTo>
                        <a:pt x="1404932" y="0"/>
                      </a:lnTo>
                      <a:lnTo>
                        <a:pt x="1376064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CC8A63A1-564C-478A-B490-96E1C76014CC}"/>
                    </a:ext>
                  </a:extLst>
                </p:cNvPr>
                <p:cNvSpPr/>
                <p:nvPr userDrawn="1"/>
              </p:nvSpPr>
              <p:spPr>
                <a:xfrm>
                  <a:off x="776977" y="6628235"/>
                  <a:ext cx="1283044" cy="29671"/>
                </a:xfrm>
                <a:custGeom>
                  <a:avLst/>
                  <a:gdLst>
                    <a:gd name="connsiteX0" fmla="*/ 1283044 w 1283044"/>
                    <a:gd name="connsiteY0" fmla="*/ 0 h 29671"/>
                    <a:gd name="connsiteX1" fmla="*/ 1254175 w 1283044"/>
                    <a:gd name="connsiteY1" fmla="*/ 28869 h 29671"/>
                    <a:gd name="connsiteX2" fmla="*/ 28067 w 1283044"/>
                    <a:gd name="connsiteY2" fmla="*/ 29671 h 29671"/>
                    <a:gd name="connsiteX3" fmla="*/ 28869 w 1283044"/>
                    <a:gd name="connsiteY3" fmla="*/ 28869 h 29671"/>
                    <a:gd name="connsiteX4" fmla="*/ 0 w 1283044"/>
                    <a:gd name="connsiteY4" fmla="*/ 1 h 29671"/>
                    <a:gd name="connsiteX5" fmla="*/ 1283044 w 1283044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3044" h="29671">
                      <a:moveTo>
                        <a:pt x="1283044" y="0"/>
                      </a:moveTo>
                      <a:lnTo>
                        <a:pt x="1254175" y="28869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1"/>
                      </a:lnTo>
                      <a:lnTo>
                        <a:pt x="12830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4162FC41-462F-4E99-AACA-F5B9C804FB14}"/>
                    </a:ext>
                  </a:extLst>
                </p:cNvPr>
                <p:cNvSpPr/>
                <p:nvPr userDrawn="1"/>
              </p:nvSpPr>
              <p:spPr>
                <a:xfrm>
                  <a:off x="837922" y="6689180"/>
                  <a:ext cx="1161154" cy="29670"/>
                </a:xfrm>
                <a:custGeom>
                  <a:avLst/>
                  <a:gdLst>
                    <a:gd name="connsiteX0" fmla="*/ 0 w 1161154"/>
                    <a:gd name="connsiteY0" fmla="*/ 0 h 29670"/>
                    <a:gd name="connsiteX1" fmla="*/ 1161154 w 1161154"/>
                    <a:gd name="connsiteY1" fmla="*/ 0 h 29670"/>
                    <a:gd name="connsiteX2" fmla="*/ 1132285 w 1161154"/>
                    <a:gd name="connsiteY2" fmla="*/ 28868 h 29670"/>
                    <a:gd name="connsiteX3" fmla="*/ 28066 w 1161154"/>
                    <a:gd name="connsiteY3" fmla="*/ 29670 h 29670"/>
                    <a:gd name="connsiteX4" fmla="*/ 28868 w 1161154"/>
                    <a:gd name="connsiteY4" fmla="*/ 28868 h 29670"/>
                    <a:gd name="connsiteX5" fmla="*/ 0 w 1161154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61154" h="29670">
                      <a:moveTo>
                        <a:pt x="0" y="0"/>
                      </a:moveTo>
                      <a:lnTo>
                        <a:pt x="1161154" y="0"/>
                      </a:lnTo>
                      <a:lnTo>
                        <a:pt x="1132285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1F9B61AC-B03D-4064-9DE6-9818F53F333C}"/>
                    </a:ext>
                  </a:extLst>
                </p:cNvPr>
                <p:cNvSpPr/>
                <p:nvPr userDrawn="1"/>
              </p:nvSpPr>
              <p:spPr>
                <a:xfrm>
                  <a:off x="897263" y="6750124"/>
                  <a:ext cx="1040868" cy="28869"/>
                </a:xfrm>
                <a:custGeom>
                  <a:avLst/>
                  <a:gdLst>
                    <a:gd name="connsiteX0" fmla="*/ 0 w 1040868"/>
                    <a:gd name="connsiteY0" fmla="*/ 0 h 28869"/>
                    <a:gd name="connsiteX1" fmla="*/ 1040868 w 1040868"/>
                    <a:gd name="connsiteY1" fmla="*/ 0 h 28869"/>
                    <a:gd name="connsiteX2" fmla="*/ 1012000 w 1040868"/>
                    <a:gd name="connsiteY2" fmla="*/ 28869 h 28869"/>
                    <a:gd name="connsiteX3" fmla="*/ 28868 w 1040868"/>
                    <a:gd name="connsiteY3" fmla="*/ 28869 h 28869"/>
                    <a:gd name="connsiteX4" fmla="*/ 0 w 1040868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0868" h="28869">
                      <a:moveTo>
                        <a:pt x="0" y="0"/>
                      </a:moveTo>
                      <a:lnTo>
                        <a:pt x="1040868" y="0"/>
                      </a:lnTo>
                      <a:lnTo>
                        <a:pt x="1012000" y="28869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C104BA00-790F-438D-AC93-117E23CF2099}"/>
                    </a:ext>
                  </a:extLst>
                </p:cNvPr>
                <p:cNvSpPr/>
                <p:nvPr userDrawn="1"/>
              </p:nvSpPr>
              <p:spPr>
                <a:xfrm>
                  <a:off x="958207" y="6811069"/>
                  <a:ext cx="918980" cy="28869"/>
                </a:xfrm>
                <a:custGeom>
                  <a:avLst/>
                  <a:gdLst>
                    <a:gd name="connsiteX0" fmla="*/ 0 w 918980"/>
                    <a:gd name="connsiteY0" fmla="*/ 0 h 28869"/>
                    <a:gd name="connsiteX1" fmla="*/ 918980 w 918980"/>
                    <a:gd name="connsiteY1" fmla="*/ 0 h 28869"/>
                    <a:gd name="connsiteX2" fmla="*/ 890112 w 918980"/>
                    <a:gd name="connsiteY2" fmla="*/ 28868 h 28869"/>
                    <a:gd name="connsiteX3" fmla="*/ 28869 w 918980"/>
                    <a:gd name="connsiteY3" fmla="*/ 28869 h 28869"/>
                    <a:gd name="connsiteX4" fmla="*/ 0 w 918980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8980" h="28869">
                      <a:moveTo>
                        <a:pt x="0" y="0"/>
                      </a:moveTo>
                      <a:lnTo>
                        <a:pt x="918980" y="0"/>
                      </a:lnTo>
                      <a:lnTo>
                        <a:pt x="890112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88A3CD7-1915-41CF-9FB5-E6FEDCA8F19C}"/>
                  </a:ext>
                </a:extLst>
              </p:cNvPr>
              <p:cNvSpPr/>
              <p:nvPr userDrawn="1"/>
            </p:nvSpPr>
            <p:spPr>
              <a:xfrm>
                <a:off x="2960473" y="5801762"/>
                <a:ext cx="1075475" cy="1058335"/>
              </a:xfrm>
              <a:custGeom>
                <a:avLst/>
                <a:gdLst>
                  <a:gd name="connsiteX0" fmla="*/ 1062720 w 1062720"/>
                  <a:gd name="connsiteY0" fmla="*/ 0 h 1062720"/>
                  <a:gd name="connsiteX1" fmla="*/ 1062720 w 1062720"/>
                  <a:gd name="connsiteY1" fmla="*/ 1062720 h 1062720"/>
                  <a:gd name="connsiteX2" fmla="*/ 0 w 1062720"/>
                  <a:gd name="connsiteY2" fmla="*/ 1062720 h 1062720"/>
                  <a:gd name="connsiteX3" fmla="*/ 1062720 w 1062720"/>
                  <a:gd name="connsiteY3" fmla="*/ 0 h 1062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2720" h="1062720">
                    <a:moveTo>
                      <a:pt x="1062720" y="0"/>
                    </a:moveTo>
                    <a:lnTo>
                      <a:pt x="1062720" y="1062720"/>
                    </a:lnTo>
                    <a:lnTo>
                      <a:pt x="0" y="1062720"/>
                    </a:lnTo>
                    <a:lnTo>
                      <a:pt x="10627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3591DEB5-C98C-4EF8-AA57-B8F45C484FF4}"/>
                  </a:ext>
                </a:extLst>
              </p:cNvPr>
              <p:cNvSpPr/>
              <p:nvPr userDrawn="1"/>
            </p:nvSpPr>
            <p:spPr>
              <a:xfrm>
                <a:off x="-7601" y="2930958"/>
                <a:ext cx="1128311" cy="2870805"/>
              </a:xfrm>
              <a:custGeom>
                <a:avLst/>
                <a:gdLst>
                  <a:gd name="connsiteX0" fmla="*/ 1128311 w 1128311"/>
                  <a:gd name="connsiteY0" fmla="*/ 0 h 2870805"/>
                  <a:gd name="connsiteX1" fmla="*/ 1123909 w 1128311"/>
                  <a:gd name="connsiteY1" fmla="*/ 2870805 h 2870805"/>
                  <a:gd name="connsiteX2" fmla="*/ 0 w 1128311"/>
                  <a:gd name="connsiteY2" fmla="*/ 1743443 h 2870805"/>
                  <a:gd name="connsiteX3" fmla="*/ 0 w 1128311"/>
                  <a:gd name="connsiteY3" fmla="*/ 1124856 h 2870805"/>
                  <a:gd name="connsiteX4" fmla="*/ 1128311 w 1128311"/>
                  <a:gd name="connsiteY4" fmla="*/ 0 h 2870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8311" h="2870805">
                    <a:moveTo>
                      <a:pt x="1128311" y="0"/>
                    </a:moveTo>
                    <a:lnTo>
                      <a:pt x="1123909" y="2870805"/>
                    </a:lnTo>
                    <a:lnTo>
                      <a:pt x="0" y="1743443"/>
                    </a:lnTo>
                    <a:lnTo>
                      <a:pt x="0" y="1124856"/>
                    </a:lnTo>
                    <a:lnTo>
                      <a:pt x="11283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6FFCF0CF-3167-4E3E-BD4A-236ACC247EC0}"/>
                  </a:ext>
                </a:extLst>
              </p:cNvPr>
              <p:cNvSpPr/>
              <p:nvPr/>
            </p:nvSpPr>
            <p:spPr>
              <a:xfrm rot="13500280">
                <a:off x="126341" y="458327"/>
                <a:ext cx="2024298" cy="2024298"/>
              </a:xfrm>
              <a:custGeom>
                <a:avLst/>
                <a:gdLst>
                  <a:gd name="connsiteX0" fmla="*/ 2024298 w 2024298"/>
                  <a:gd name="connsiteY0" fmla="*/ 2024298 h 2024298"/>
                  <a:gd name="connsiteX1" fmla="*/ 0 w 2024298"/>
                  <a:gd name="connsiteY1" fmla="*/ 0 h 2024298"/>
                  <a:gd name="connsiteX2" fmla="*/ 40826 w 2024298"/>
                  <a:gd name="connsiteY2" fmla="*/ 0 h 2024298"/>
                  <a:gd name="connsiteX3" fmla="*/ 2024298 w 2024298"/>
                  <a:gd name="connsiteY3" fmla="*/ 1983472 h 2024298"/>
                  <a:gd name="connsiteX4" fmla="*/ 2024298 w 2024298"/>
                  <a:gd name="connsiteY4" fmla="*/ 2024298 h 202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4298" h="2024298">
                    <a:moveTo>
                      <a:pt x="2024298" y="202429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2024298" y="1983472"/>
                    </a:lnTo>
                    <a:lnTo>
                      <a:pt x="2024298" y="202429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AB47A61A-6E4C-49A5-A2E8-2410A107CC2A}"/>
                  </a:ext>
                </a:extLst>
              </p:cNvPr>
              <p:cNvSpPr/>
              <p:nvPr/>
            </p:nvSpPr>
            <p:spPr>
              <a:xfrm rot="13500280">
                <a:off x="108491" y="501416"/>
                <a:ext cx="1938109" cy="1938109"/>
              </a:xfrm>
              <a:custGeom>
                <a:avLst/>
                <a:gdLst>
                  <a:gd name="connsiteX0" fmla="*/ 1938109 w 1938109"/>
                  <a:gd name="connsiteY0" fmla="*/ 1938109 h 1938109"/>
                  <a:gd name="connsiteX1" fmla="*/ 0 w 1938109"/>
                  <a:gd name="connsiteY1" fmla="*/ 0 h 1938109"/>
                  <a:gd name="connsiteX2" fmla="*/ 40826 w 1938109"/>
                  <a:gd name="connsiteY2" fmla="*/ 0 h 1938109"/>
                  <a:gd name="connsiteX3" fmla="*/ 1938109 w 1938109"/>
                  <a:gd name="connsiteY3" fmla="*/ 1897283 h 1938109"/>
                  <a:gd name="connsiteX4" fmla="*/ 1938109 w 1938109"/>
                  <a:gd name="connsiteY4" fmla="*/ 1938109 h 193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8109" h="1938109">
                    <a:moveTo>
                      <a:pt x="1938109" y="193810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938109" y="1897283"/>
                    </a:lnTo>
                    <a:lnTo>
                      <a:pt x="1938109" y="193810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C8CDBA7-BF04-4719-8D66-513A71ECCAFF}"/>
                  </a:ext>
                </a:extLst>
              </p:cNvPr>
              <p:cNvSpPr/>
              <p:nvPr/>
            </p:nvSpPr>
            <p:spPr>
              <a:xfrm rot="13500280">
                <a:off x="90475" y="544906"/>
                <a:ext cx="1853055" cy="1851921"/>
              </a:xfrm>
              <a:custGeom>
                <a:avLst/>
                <a:gdLst>
                  <a:gd name="connsiteX0" fmla="*/ 1851921 w 1853055"/>
                  <a:gd name="connsiteY0" fmla="*/ 1851921 h 1851921"/>
                  <a:gd name="connsiteX1" fmla="*/ 0 w 1853055"/>
                  <a:gd name="connsiteY1" fmla="*/ 0 h 1851921"/>
                  <a:gd name="connsiteX2" fmla="*/ 40826 w 1853055"/>
                  <a:gd name="connsiteY2" fmla="*/ 0 h 1851921"/>
                  <a:gd name="connsiteX3" fmla="*/ 1853055 w 1853055"/>
                  <a:gd name="connsiteY3" fmla="*/ 1811094 h 1851921"/>
                  <a:gd name="connsiteX4" fmla="*/ 1851920 w 1853055"/>
                  <a:gd name="connsiteY4" fmla="*/ 1811094 h 1851921"/>
                  <a:gd name="connsiteX5" fmla="*/ 1851921 w 1853055"/>
                  <a:gd name="connsiteY5" fmla="*/ 1851921 h 185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53055" h="1851921">
                    <a:moveTo>
                      <a:pt x="1851921" y="1851921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853055" y="1811094"/>
                    </a:lnTo>
                    <a:lnTo>
                      <a:pt x="1851920" y="1811094"/>
                    </a:lnTo>
                    <a:lnTo>
                      <a:pt x="1851921" y="185192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79CDC826-71AB-4245-AC5F-8DC9DB2BBCE0}"/>
                  </a:ext>
                </a:extLst>
              </p:cNvPr>
              <p:cNvSpPr/>
              <p:nvPr/>
            </p:nvSpPr>
            <p:spPr>
              <a:xfrm rot="13500280">
                <a:off x="72624" y="587994"/>
                <a:ext cx="1766866" cy="1765732"/>
              </a:xfrm>
              <a:custGeom>
                <a:avLst/>
                <a:gdLst>
                  <a:gd name="connsiteX0" fmla="*/ 1765732 w 1766866"/>
                  <a:gd name="connsiteY0" fmla="*/ 1765732 h 1765732"/>
                  <a:gd name="connsiteX1" fmla="*/ 0 w 1766866"/>
                  <a:gd name="connsiteY1" fmla="*/ 0 h 1765732"/>
                  <a:gd name="connsiteX2" fmla="*/ 40826 w 1766866"/>
                  <a:gd name="connsiteY2" fmla="*/ 0 h 1765732"/>
                  <a:gd name="connsiteX3" fmla="*/ 1766866 w 1766866"/>
                  <a:gd name="connsiteY3" fmla="*/ 1724906 h 1765732"/>
                  <a:gd name="connsiteX4" fmla="*/ 1765731 w 1766866"/>
                  <a:gd name="connsiteY4" fmla="*/ 1724906 h 1765732"/>
                  <a:gd name="connsiteX5" fmla="*/ 1765732 w 1766866"/>
                  <a:gd name="connsiteY5" fmla="*/ 1765732 h 176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6866" h="1765732">
                    <a:moveTo>
                      <a:pt x="1765732" y="1765732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766866" y="1724906"/>
                    </a:lnTo>
                    <a:lnTo>
                      <a:pt x="1765731" y="1724906"/>
                    </a:lnTo>
                    <a:lnTo>
                      <a:pt x="1765732" y="1765732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4DE1670F-43B8-4EA8-878C-AC3FF1921E21}"/>
                  </a:ext>
                </a:extLst>
              </p:cNvPr>
              <p:cNvSpPr/>
              <p:nvPr/>
            </p:nvSpPr>
            <p:spPr>
              <a:xfrm rot="13500280">
                <a:off x="55175" y="630117"/>
                <a:ext cx="1680678" cy="1680677"/>
              </a:xfrm>
              <a:custGeom>
                <a:avLst/>
                <a:gdLst>
                  <a:gd name="connsiteX0" fmla="*/ 1680678 w 1680678"/>
                  <a:gd name="connsiteY0" fmla="*/ 1680677 h 1680677"/>
                  <a:gd name="connsiteX1" fmla="*/ 0 w 1680678"/>
                  <a:gd name="connsiteY1" fmla="*/ 0 h 1680677"/>
                  <a:gd name="connsiteX2" fmla="*/ 40826 w 1680678"/>
                  <a:gd name="connsiteY2" fmla="*/ 0 h 1680677"/>
                  <a:gd name="connsiteX3" fmla="*/ 1680678 w 1680678"/>
                  <a:gd name="connsiteY3" fmla="*/ 1639851 h 1680677"/>
                  <a:gd name="connsiteX4" fmla="*/ 1680678 w 1680678"/>
                  <a:gd name="connsiteY4" fmla="*/ 1680677 h 1680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0678" h="1680677">
                    <a:moveTo>
                      <a:pt x="1680678" y="168067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680678" y="1639851"/>
                    </a:lnTo>
                    <a:lnTo>
                      <a:pt x="1680678" y="168067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AE780ED-EF51-4AD7-A73F-01E563D0E8BC}"/>
                  </a:ext>
                </a:extLst>
              </p:cNvPr>
              <p:cNvSpPr/>
              <p:nvPr/>
            </p:nvSpPr>
            <p:spPr>
              <a:xfrm rot="13500280">
                <a:off x="37325" y="673206"/>
                <a:ext cx="1594489" cy="1594489"/>
              </a:xfrm>
              <a:custGeom>
                <a:avLst/>
                <a:gdLst>
                  <a:gd name="connsiteX0" fmla="*/ 1594489 w 1594489"/>
                  <a:gd name="connsiteY0" fmla="*/ 1594489 h 1594489"/>
                  <a:gd name="connsiteX1" fmla="*/ 0 w 1594489"/>
                  <a:gd name="connsiteY1" fmla="*/ 0 h 1594489"/>
                  <a:gd name="connsiteX2" fmla="*/ 40826 w 1594489"/>
                  <a:gd name="connsiteY2" fmla="*/ 0 h 1594489"/>
                  <a:gd name="connsiteX3" fmla="*/ 1594489 w 1594489"/>
                  <a:gd name="connsiteY3" fmla="*/ 1553663 h 1594489"/>
                  <a:gd name="connsiteX4" fmla="*/ 1594489 w 1594489"/>
                  <a:gd name="connsiteY4" fmla="*/ 1594489 h 159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4489" h="1594489">
                    <a:moveTo>
                      <a:pt x="1594489" y="159448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94489" y="1553663"/>
                    </a:lnTo>
                    <a:lnTo>
                      <a:pt x="1594489" y="159448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E269AE3-65CE-4B86-B8B1-413783695039}"/>
                  </a:ext>
                </a:extLst>
              </p:cNvPr>
              <p:cNvSpPr/>
              <p:nvPr/>
            </p:nvSpPr>
            <p:spPr>
              <a:xfrm rot="13500280">
                <a:off x="19309" y="716696"/>
                <a:ext cx="1509435" cy="1508300"/>
              </a:xfrm>
              <a:custGeom>
                <a:avLst/>
                <a:gdLst>
                  <a:gd name="connsiteX0" fmla="*/ 1508301 w 1509435"/>
                  <a:gd name="connsiteY0" fmla="*/ 1508300 h 1508300"/>
                  <a:gd name="connsiteX1" fmla="*/ 0 w 1509435"/>
                  <a:gd name="connsiteY1" fmla="*/ 0 h 1508300"/>
                  <a:gd name="connsiteX2" fmla="*/ 40826 w 1509435"/>
                  <a:gd name="connsiteY2" fmla="*/ 0 h 1508300"/>
                  <a:gd name="connsiteX3" fmla="*/ 1509435 w 1509435"/>
                  <a:gd name="connsiteY3" fmla="*/ 1467474 h 1508300"/>
                  <a:gd name="connsiteX4" fmla="*/ 1508301 w 1509435"/>
                  <a:gd name="connsiteY4" fmla="*/ 1467474 h 1508300"/>
                  <a:gd name="connsiteX5" fmla="*/ 1508301 w 1509435"/>
                  <a:gd name="connsiteY5" fmla="*/ 1508300 h 150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9435" h="1508300">
                    <a:moveTo>
                      <a:pt x="1508301" y="150830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09435" y="1467474"/>
                    </a:lnTo>
                    <a:lnTo>
                      <a:pt x="1508301" y="1467474"/>
                    </a:lnTo>
                    <a:lnTo>
                      <a:pt x="1508301" y="150830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C35E0649-74BB-4271-BE7D-1F2ED094753E}"/>
                  </a:ext>
                </a:extLst>
              </p:cNvPr>
              <p:cNvSpPr/>
              <p:nvPr/>
            </p:nvSpPr>
            <p:spPr>
              <a:xfrm rot="13500280">
                <a:off x="1859" y="758817"/>
                <a:ext cx="1423246" cy="1423247"/>
              </a:xfrm>
              <a:custGeom>
                <a:avLst/>
                <a:gdLst>
                  <a:gd name="connsiteX0" fmla="*/ 1423246 w 1423246"/>
                  <a:gd name="connsiteY0" fmla="*/ 1423247 h 1423247"/>
                  <a:gd name="connsiteX1" fmla="*/ 0 w 1423246"/>
                  <a:gd name="connsiteY1" fmla="*/ 0 h 1423247"/>
                  <a:gd name="connsiteX2" fmla="*/ 40825 w 1423246"/>
                  <a:gd name="connsiteY2" fmla="*/ 0 h 1423247"/>
                  <a:gd name="connsiteX3" fmla="*/ 1423246 w 1423246"/>
                  <a:gd name="connsiteY3" fmla="*/ 1382420 h 1423247"/>
                  <a:gd name="connsiteX4" fmla="*/ 1423246 w 1423246"/>
                  <a:gd name="connsiteY4" fmla="*/ 1423247 h 1423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3246" h="1423247">
                    <a:moveTo>
                      <a:pt x="1423246" y="1423247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423246" y="1382420"/>
                    </a:lnTo>
                    <a:lnTo>
                      <a:pt x="1423246" y="142324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6C2D71F3-0A7A-4745-A34F-CE00E95F927C}"/>
                  </a:ext>
                </a:extLst>
              </p:cNvPr>
              <p:cNvSpPr/>
              <p:nvPr/>
            </p:nvSpPr>
            <p:spPr>
              <a:xfrm rot="13500280">
                <a:off x="-15991" y="801908"/>
                <a:ext cx="1337057" cy="1337057"/>
              </a:xfrm>
              <a:custGeom>
                <a:avLst/>
                <a:gdLst>
                  <a:gd name="connsiteX0" fmla="*/ 1337057 w 1337057"/>
                  <a:gd name="connsiteY0" fmla="*/ 1337057 h 1337057"/>
                  <a:gd name="connsiteX1" fmla="*/ 0 w 1337057"/>
                  <a:gd name="connsiteY1" fmla="*/ 0 h 1337057"/>
                  <a:gd name="connsiteX2" fmla="*/ 40826 w 1337057"/>
                  <a:gd name="connsiteY2" fmla="*/ 0 h 1337057"/>
                  <a:gd name="connsiteX3" fmla="*/ 1337057 w 1337057"/>
                  <a:gd name="connsiteY3" fmla="*/ 1296231 h 1337057"/>
                  <a:gd name="connsiteX4" fmla="*/ 1337057 w 1337057"/>
                  <a:gd name="connsiteY4" fmla="*/ 1337057 h 133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7057" h="1337057">
                    <a:moveTo>
                      <a:pt x="1337057" y="133705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337057" y="1296231"/>
                    </a:lnTo>
                    <a:lnTo>
                      <a:pt x="1337057" y="133705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1BF2AB6-6873-4ED8-98DB-4A9398AF7324}"/>
                  </a:ext>
                </a:extLst>
              </p:cNvPr>
              <p:cNvSpPr/>
              <p:nvPr/>
            </p:nvSpPr>
            <p:spPr>
              <a:xfrm rot="13500280">
                <a:off x="-33841" y="844997"/>
                <a:ext cx="1250869" cy="1250869"/>
              </a:xfrm>
              <a:custGeom>
                <a:avLst/>
                <a:gdLst>
                  <a:gd name="connsiteX0" fmla="*/ 1250869 w 1250869"/>
                  <a:gd name="connsiteY0" fmla="*/ 1250869 h 1250869"/>
                  <a:gd name="connsiteX1" fmla="*/ 0 w 1250869"/>
                  <a:gd name="connsiteY1" fmla="*/ 0 h 1250869"/>
                  <a:gd name="connsiteX2" fmla="*/ 40825 w 1250869"/>
                  <a:gd name="connsiteY2" fmla="*/ 0 h 1250869"/>
                  <a:gd name="connsiteX3" fmla="*/ 1250869 w 1250869"/>
                  <a:gd name="connsiteY3" fmla="*/ 1210042 h 1250869"/>
                  <a:gd name="connsiteX4" fmla="*/ 1250869 w 1250869"/>
                  <a:gd name="connsiteY4" fmla="*/ 1250869 h 1250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0869" h="1250869">
                    <a:moveTo>
                      <a:pt x="1250869" y="1250869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250869" y="1210042"/>
                    </a:lnTo>
                    <a:lnTo>
                      <a:pt x="1250869" y="125086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38BEE1DC-3180-496F-B9F2-0541143A9C65}"/>
                  </a:ext>
                </a:extLst>
              </p:cNvPr>
              <p:cNvSpPr/>
              <p:nvPr/>
            </p:nvSpPr>
            <p:spPr>
              <a:xfrm rot="13500280">
                <a:off x="-51857" y="888486"/>
                <a:ext cx="1165814" cy="1164680"/>
              </a:xfrm>
              <a:custGeom>
                <a:avLst/>
                <a:gdLst>
                  <a:gd name="connsiteX0" fmla="*/ 1164680 w 1165814"/>
                  <a:gd name="connsiteY0" fmla="*/ 1164680 h 1164680"/>
                  <a:gd name="connsiteX1" fmla="*/ 0 w 1165814"/>
                  <a:gd name="connsiteY1" fmla="*/ 1 h 1164680"/>
                  <a:gd name="connsiteX2" fmla="*/ 40825 w 1165814"/>
                  <a:gd name="connsiteY2" fmla="*/ 0 h 1164680"/>
                  <a:gd name="connsiteX3" fmla="*/ 1165814 w 1165814"/>
                  <a:gd name="connsiteY3" fmla="*/ 1123854 h 1164680"/>
                  <a:gd name="connsiteX4" fmla="*/ 1164680 w 1165814"/>
                  <a:gd name="connsiteY4" fmla="*/ 1123854 h 1164680"/>
                  <a:gd name="connsiteX5" fmla="*/ 1164680 w 1165814"/>
                  <a:gd name="connsiteY5" fmla="*/ 1164680 h 1164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5814" h="1164680">
                    <a:moveTo>
                      <a:pt x="1164680" y="1164680"/>
                    </a:moveTo>
                    <a:lnTo>
                      <a:pt x="0" y="1"/>
                    </a:lnTo>
                    <a:lnTo>
                      <a:pt x="40825" y="0"/>
                    </a:lnTo>
                    <a:lnTo>
                      <a:pt x="1165814" y="1123854"/>
                    </a:lnTo>
                    <a:lnTo>
                      <a:pt x="1164680" y="1123854"/>
                    </a:lnTo>
                    <a:lnTo>
                      <a:pt x="1164680" y="116468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D39D863D-C379-4E72-B276-53F62D7E2B98}"/>
                  </a:ext>
                </a:extLst>
              </p:cNvPr>
              <p:cNvSpPr/>
              <p:nvPr/>
            </p:nvSpPr>
            <p:spPr>
              <a:xfrm rot="13500280">
                <a:off x="-69307" y="930608"/>
                <a:ext cx="1079626" cy="1079626"/>
              </a:xfrm>
              <a:custGeom>
                <a:avLst/>
                <a:gdLst>
                  <a:gd name="connsiteX0" fmla="*/ 1079626 w 1079626"/>
                  <a:gd name="connsiteY0" fmla="*/ 1079626 h 1079626"/>
                  <a:gd name="connsiteX1" fmla="*/ 0 w 1079626"/>
                  <a:gd name="connsiteY1" fmla="*/ 1 h 1079626"/>
                  <a:gd name="connsiteX2" fmla="*/ 40826 w 1079626"/>
                  <a:gd name="connsiteY2" fmla="*/ 0 h 1079626"/>
                  <a:gd name="connsiteX3" fmla="*/ 1079626 w 1079626"/>
                  <a:gd name="connsiteY3" fmla="*/ 1038800 h 1079626"/>
                  <a:gd name="connsiteX4" fmla="*/ 1079626 w 1079626"/>
                  <a:gd name="connsiteY4" fmla="*/ 1079626 h 1079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9626" h="1079626">
                    <a:moveTo>
                      <a:pt x="1079626" y="1079626"/>
                    </a:moveTo>
                    <a:lnTo>
                      <a:pt x="0" y="1"/>
                    </a:lnTo>
                    <a:lnTo>
                      <a:pt x="40826" y="0"/>
                    </a:lnTo>
                    <a:lnTo>
                      <a:pt x="1079626" y="1038800"/>
                    </a:lnTo>
                    <a:lnTo>
                      <a:pt x="1079626" y="1079626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079BA6D-6450-46A6-9874-663ABFE497CE}"/>
                  </a:ext>
                </a:extLst>
              </p:cNvPr>
              <p:cNvSpPr/>
              <p:nvPr/>
            </p:nvSpPr>
            <p:spPr>
              <a:xfrm rot="13500280">
                <a:off x="-87157" y="973697"/>
                <a:ext cx="993437" cy="993438"/>
              </a:xfrm>
              <a:custGeom>
                <a:avLst/>
                <a:gdLst>
                  <a:gd name="connsiteX0" fmla="*/ 993437 w 993437"/>
                  <a:gd name="connsiteY0" fmla="*/ 993438 h 993438"/>
                  <a:gd name="connsiteX1" fmla="*/ 0 w 993437"/>
                  <a:gd name="connsiteY1" fmla="*/ 0 h 993438"/>
                  <a:gd name="connsiteX2" fmla="*/ 40825 w 993437"/>
                  <a:gd name="connsiteY2" fmla="*/ 1 h 993438"/>
                  <a:gd name="connsiteX3" fmla="*/ 993437 w 993437"/>
                  <a:gd name="connsiteY3" fmla="*/ 952612 h 993438"/>
                  <a:gd name="connsiteX4" fmla="*/ 993437 w 993437"/>
                  <a:gd name="connsiteY4" fmla="*/ 993438 h 993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3437" h="993438">
                    <a:moveTo>
                      <a:pt x="993437" y="993438"/>
                    </a:moveTo>
                    <a:lnTo>
                      <a:pt x="0" y="0"/>
                    </a:lnTo>
                    <a:lnTo>
                      <a:pt x="40825" y="1"/>
                    </a:lnTo>
                    <a:lnTo>
                      <a:pt x="993437" y="952612"/>
                    </a:lnTo>
                    <a:lnTo>
                      <a:pt x="993437" y="99343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A4CFFBA8-B565-42FA-9C0D-4FC6525B06C1}"/>
                  </a:ext>
                </a:extLst>
              </p:cNvPr>
              <p:cNvSpPr/>
              <p:nvPr/>
            </p:nvSpPr>
            <p:spPr>
              <a:xfrm rot="13500280">
                <a:off x="-105173" y="1017188"/>
                <a:ext cx="908383" cy="907248"/>
              </a:xfrm>
              <a:custGeom>
                <a:avLst/>
                <a:gdLst>
                  <a:gd name="connsiteX0" fmla="*/ 907249 w 908383"/>
                  <a:gd name="connsiteY0" fmla="*/ 907248 h 907248"/>
                  <a:gd name="connsiteX1" fmla="*/ 0 w 908383"/>
                  <a:gd name="connsiteY1" fmla="*/ 0 h 907248"/>
                  <a:gd name="connsiteX2" fmla="*/ 40827 w 908383"/>
                  <a:gd name="connsiteY2" fmla="*/ 0 h 907248"/>
                  <a:gd name="connsiteX3" fmla="*/ 908383 w 908383"/>
                  <a:gd name="connsiteY3" fmla="*/ 866422 h 907248"/>
                  <a:gd name="connsiteX4" fmla="*/ 907249 w 908383"/>
                  <a:gd name="connsiteY4" fmla="*/ 866422 h 907248"/>
                  <a:gd name="connsiteX5" fmla="*/ 907249 w 908383"/>
                  <a:gd name="connsiteY5" fmla="*/ 907248 h 90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8383" h="907248">
                    <a:moveTo>
                      <a:pt x="907249" y="907248"/>
                    </a:moveTo>
                    <a:lnTo>
                      <a:pt x="0" y="0"/>
                    </a:lnTo>
                    <a:lnTo>
                      <a:pt x="40827" y="0"/>
                    </a:lnTo>
                    <a:lnTo>
                      <a:pt x="908383" y="866422"/>
                    </a:lnTo>
                    <a:lnTo>
                      <a:pt x="907249" y="866422"/>
                    </a:lnTo>
                    <a:lnTo>
                      <a:pt x="907249" y="90724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8016DB4-3354-4E78-B07E-1D722297B864}"/>
                  </a:ext>
                </a:extLst>
              </p:cNvPr>
              <p:cNvSpPr/>
              <p:nvPr/>
            </p:nvSpPr>
            <p:spPr>
              <a:xfrm rot="13500280">
                <a:off x="-123024" y="1060277"/>
                <a:ext cx="822195" cy="821061"/>
              </a:xfrm>
              <a:custGeom>
                <a:avLst/>
                <a:gdLst>
                  <a:gd name="connsiteX0" fmla="*/ 821060 w 822195"/>
                  <a:gd name="connsiteY0" fmla="*/ 821061 h 821061"/>
                  <a:gd name="connsiteX1" fmla="*/ 0 w 822195"/>
                  <a:gd name="connsiteY1" fmla="*/ 0 h 821061"/>
                  <a:gd name="connsiteX2" fmla="*/ 40826 w 822195"/>
                  <a:gd name="connsiteY2" fmla="*/ 1 h 821061"/>
                  <a:gd name="connsiteX3" fmla="*/ 822195 w 822195"/>
                  <a:gd name="connsiteY3" fmla="*/ 780235 h 821061"/>
                  <a:gd name="connsiteX4" fmla="*/ 821060 w 822195"/>
                  <a:gd name="connsiteY4" fmla="*/ 780235 h 821061"/>
                  <a:gd name="connsiteX5" fmla="*/ 821060 w 822195"/>
                  <a:gd name="connsiteY5" fmla="*/ 821061 h 821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195" h="821061">
                    <a:moveTo>
                      <a:pt x="821060" y="821061"/>
                    </a:moveTo>
                    <a:lnTo>
                      <a:pt x="0" y="0"/>
                    </a:lnTo>
                    <a:lnTo>
                      <a:pt x="40826" y="1"/>
                    </a:lnTo>
                    <a:lnTo>
                      <a:pt x="822195" y="780235"/>
                    </a:lnTo>
                    <a:lnTo>
                      <a:pt x="821060" y="780235"/>
                    </a:lnTo>
                    <a:lnTo>
                      <a:pt x="821060" y="82106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0CB1EA35-0D05-4F13-871D-0CAB5CECD44A}"/>
                  </a:ext>
                </a:extLst>
              </p:cNvPr>
              <p:cNvSpPr/>
              <p:nvPr/>
            </p:nvSpPr>
            <p:spPr>
              <a:xfrm rot="13500280">
                <a:off x="-140475" y="1102398"/>
                <a:ext cx="736006" cy="736005"/>
              </a:xfrm>
              <a:custGeom>
                <a:avLst/>
                <a:gdLst>
                  <a:gd name="connsiteX0" fmla="*/ 736005 w 736006"/>
                  <a:gd name="connsiteY0" fmla="*/ 736005 h 736005"/>
                  <a:gd name="connsiteX1" fmla="*/ 0 w 736006"/>
                  <a:gd name="connsiteY1" fmla="*/ 0 h 736005"/>
                  <a:gd name="connsiteX2" fmla="*/ 40826 w 736006"/>
                  <a:gd name="connsiteY2" fmla="*/ 0 h 736005"/>
                  <a:gd name="connsiteX3" fmla="*/ 736006 w 736006"/>
                  <a:gd name="connsiteY3" fmla="*/ 695179 h 736005"/>
                  <a:gd name="connsiteX4" fmla="*/ 736005 w 736006"/>
                  <a:gd name="connsiteY4" fmla="*/ 736005 h 7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006" h="736005">
                    <a:moveTo>
                      <a:pt x="736005" y="736005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736006" y="695179"/>
                    </a:lnTo>
                    <a:lnTo>
                      <a:pt x="736005" y="736005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17F84AF5-3C7F-4D42-92A9-CCA3CDB8EB55}"/>
                  </a:ext>
                </a:extLst>
              </p:cNvPr>
              <p:cNvSpPr/>
              <p:nvPr/>
            </p:nvSpPr>
            <p:spPr>
              <a:xfrm rot="13500280">
                <a:off x="-158323" y="1145488"/>
                <a:ext cx="649817" cy="649817"/>
              </a:xfrm>
              <a:custGeom>
                <a:avLst/>
                <a:gdLst>
                  <a:gd name="connsiteX0" fmla="*/ 649817 w 649817"/>
                  <a:gd name="connsiteY0" fmla="*/ 649817 h 649817"/>
                  <a:gd name="connsiteX1" fmla="*/ 0 w 649817"/>
                  <a:gd name="connsiteY1" fmla="*/ 0 h 649817"/>
                  <a:gd name="connsiteX2" fmla="*/ 40826 w 649817"/>
                  <a:gd name="connsiteY2" fmla="*/ 0 h 649817"/>
                  <a:gd name="connsiteX3" fmla="*/ 649817 w 649817"/>
                  <a:gd name="connsiteY3" fmla="*/ 608990 h 649817"/>
                  <a:gd name="connsiteX4" fmla="*/ 649817 w 649817"/>
                  <a:gd name="connsiteY4" fmla="*/ 649817 h 64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817" h="649817">
                    <a:moveTo>
                      <a:pt x="649817" y="64981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649817" y="608990"/>
                    </a:lnTo>
                    <a:lnTo>
                      <a:pt x="649817" y="64981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FA8E90CE-90F4-42ED-AAAF-0F139BE4E3D5}"/>
                  </a:ext>
                </a:extLst>
              </p:cNvPr>
              <p:cNvSpPr/>
              <p:nvPr/>
            </p:nvSpPr>
            <p:spPr>
              <a:xfrm rot="13500280">
                <a:off x="-176338" y="1188978"/>
                <a:ext cx="564761" cy="563628"/>
              </a:xfrm>
              <a:custGeom>
                <a:avLst/>
                <a:gdLst>
                  <a:gd name="connsiteX0" fmla="*/ 563628 w 564761"/>
                  <a:gd name="connsiteY0" fmla="*/ 563628 h 563628"/>
                  <a:gd name="connsiteX1" fmla="*/ 0 w 564761"/>
                  <a:gd name="connsiteY1" fmla="*/ 0 h 563628"/>
                  <a:gd name="connsiteX2" fmla="*/ 40826 w 564761"/>
                  <a:gd name="connsiteY2" fmla="*/ 0 h 563628"/>
                  <a:gd name="connsiteX3" fmla="*/ 564761 w 564761"/>
                  <a:gd name="connsiteY3" fmla="*/ 522802 h 563628"/>
                  <a:gd name="connsiteX4" fmla="*/ 563629 w 564761"/>
                  <a:gd name="connsiteY4" fmla="*/ 522802 h 563628"/>
                  <a:gd name="connsiteX5" fmla="*/ 563628 w 564761"/>
                  <a:gd name="connsiteY5" fmla="*/ 563628 h 563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4761" h="563628">
                    <a:moveTo>
                      <a:pt x="563628" y="56362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564761" y="522802"/>
                    </a:lnTo>
                    <a:lnTo>
                      <a:pt x="563629" y="522802"/>
                    </a:lnTo>
                    <a:lnTo>
                      <a:pt x="563628" y="56362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7C1C105E-FE0D-4A36-AE5B-BBA110F6EE53}"/>
                  </a:ext>
                </a:extLst>
              </p:cNvPr>
              <p:cNvSpPr/>
              <p:nvPr userDrawn="1"/>
            </p:nvSpPr>
            <p:spPr>
              <a:xfrm rot="13500280">
                <a:off x="-194190" y="1232066"/>
                <a:ext cx="478574" cy="477440"/>
              </a:xfrm>
              <a:custGeom>
                <a:avLst/>
                <a:gdLst>
                  <a:gd name="connsiteX0" fmla="*/ 478574 w 478574"/>
                  <a:gd name="connsiteY0" fmla="*/ 477440 h 477440"/>
                  <a:gd name="connsiteX1" fmla="*/ 0 w 478574"/>
                  <a:gd name="connsiteY1" fmla="*/ 0 h 477440"/>
                  <a:gd name="connsiteX2" fmla="*/ 40826 w 478574"/>
                  <a:gd name="connsiteY2" fmla="*/ 0 h 477440"/>
                  <a:gd name="connsiteX3" fmla="*/ 478573 w 478574"/>
                  <a:gd name="connsiteY3" fmla="*/ 437747 h 477440"/>
                  <a:gd name="connsiteX4" fmla="*/ 478574 w 478574"/>
                  <a:gd name="connsiteY4" fmla="*/ 477440 h 47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8574" h="477440">
                    <a:moveTo>
                      <a:pt x="478574" y="47744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478573" y="437747"/>
                    </a:lnTo>
                    <a:lnTo>
                      <a:pt x="478574" y="47744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FEE07693-1822-40D4-88A4-0F663C787D7E}"/>
                  </a:ext>
                </a:extLst>
              </p:cNvPr>
              <p:cNvSpPr/>
              <p:nvPr userDrawn="1"/>
            </p:nvSpPr>
            <p:spPr>
              <a:xfrm>
                <a:off x="2202360" y="6829131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AD282910-ECE9-4B26-9656-AD1D41D44AC8}"/>
                  </a:ext>
                </a:extLst>
              </p:cNvPr>
              <p:cNvSpPr/>
              <p:nvPr userDrawn="1"/>
            </p:nvSpPr>
            <p:spPr>
              <a:xfrm>
                <a:off x="1089323" y="5806086"/>
                <a:ext cx="30139" cy="1051915"/>
              </a:xfrm>
              <a:custGeom>
                <a:avLst/>
                <a:gdLst>
                  <a:gd name="connsiteX0" fmla="*/ 28833 w 30139"/>
                  <a:gd name="connsiteY0" fmla="*/ 0 h 1051915"/>
                  <a:gd name="connsiteX1" fmla="*/ 30139 w 30139"/>
                  <a:gd name="connsiteY1" fmla="*/ 1051915 h 1051915"/>
                  <a:gd name="connsiteX2" fmla="*/ 1271 w 30139"/>
                  <a:gd name="connsiteY2" fmla="*/ 1051915 h 1051915"/>
                  <a:gd name="connsiteX3" fmla="*/ 0 w 30139"/>
                  <a:gd name="connsiteY3" fmla="*/ 28904 h 1051915"/>
                  <a:gd name="connsiteX4" fmla="*/ 28833 w 30139"/>
                  <a:gd name="connsiteY4" fmla="*/ 0 h 1051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39" h="1051915">
                    <a:moveTo>
                      <a:pt x="28833" y="0"/>
                    </a:moveTo>
                    <a:lnTo>
                      <a:pt x="30139" y="1051915"/>
                    </a:lnTo>
                    <a:lnTo>
                      <a:pt x="1271" y="1051915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C7A453C-4565-4652-9781-F1488009734C}"/>
                  </a:ext>
                </a:extLst>
              </p:cNvPr>
              <p:cNvSpPr/>
              <p:nvPr userDrawn="1"/>
            </p:nvSpPr>
            <p:spPr>
              <a:xfrm>
                <a:off x="1028453" y="5867106"/>
                <a:ext cx="30064" cy="990894"/>
              </a:xfrm>
              <a:custGeom>
                <a:avLst/>
                <a:gdLst>
                  <a:gd name="connsiteX0" fmla="*/ 28833 w 30064"/>
                  <a:gd name="connsiteY0" fmla="*/ 0 h 990894"/>
                  <a:gd name="connsiteX1" fmla="*/ 30064 w 30064"/>
                  <a:gd name="connsiteY1" fmla="*/ 990894 h 990894"/>
                  <a:gd name="connsiteX2" fmla="*/ 1195 w 30064"/>
                  <a:gd name="connsiteY2" fmla="*/ 990894 h 990894"/>
                  <a:gd name="connsiteX3" fmla="*/ 0 w 30064"/>
                  <a:gd name="connsiteY3" fmla="*/ 28904 h 990894"/>
                  <a:gd name="connsiteX4" fmla="*/ 28833 w 30064"/>
                  <a:gd name="connsiteY4" fmla="*/ 0 h 99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64" h="990894">
                    <a:moveTo>
                      <a:pt x="28833" y="0"/>
                    </a:moveTo>
                    <a:lnTo>
                      <a:pt x="30064" y="990894"/>
                    </a:lnTo>
                    <a:lnTo>
                      <a:pt x="1195" y="990894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DE479407-B0BB-45F1-A93D-05ED5B41F316}"/>
                  </a:ext>
                </a:extLst>
              </p:cNvPr>
              <p:cNvSpPr/>
              <p:nvPr userDrawn="1"/>
            </p:nvSpPr>
            <p:spPr>
              <a:xfrm>
                <a:off x="967584" y="5928926"/>
                <a:ext cx="30790" cy="929074"/>
              </a:xfrm>
              <a:custGeom>
                <a:avLst/>
                <a:gdLst>
                  <a:gd name="connsiteX0" fmla="*/ 29636 w 30790"/>
                  <a:gd name="connsiteY0" fmla="*/ 0 h 929074"/>
                  <a:gd name="connsiteX1" fmla="*/ 30790 w 30790"/>
                  <a:gd name="connsiteY1" fmla="*/ 929074 h 929074"/>
                  <a:gd name="connsiteX2" fmla="*/ 1401 w 30790"/>
                  <a:gd name="connsiteY2" fmla="*/ 929074 h 929074"/>
                  <a:gd name="connsiteX3" fmla="*/ 0 w 30790"/>
                  <a:gd name="connsiteY3" fmla="*/ 28104 h 929074"/>
                  <a:gd name="connsiteX4" fmla="*/ 803 w 30790"/>
                  <a:gd name="connsiteY4" fmla="*/ 28905 h 929074"/>
                  <a:gd name="connsiteX5" fmla="*/ 29636 w 30790"/>
                  <a:gd name="connsiteY5" fmla="*/ 0 h 929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90" h="929074">
                    <a:moveTo>
                      <a:pt x="29636" y="0"/>
                    </a:moveTo>
                    <a:lnTo>
                      <a:pt x="30790" y="929074"/>
                    </a:lnTo>
                    <a:lnTo>
                      <a:pt x="1401" y="929074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71515D-B4B7-4502-B24F-DC5480444ED0}"/>
                  </a:ext>
                </a:extLst>
              </p:cNvPr>
              <p:cNvSpPr/>
              <p:nvPr userDrawn="1"/>
            </p:nvSpPr>
            <p:spPr>
              <a:xfrm>
                <a:off x="906717" y="5989948"/>
                <a:ext cx="30713" cy="868053"/>
              </a:xfrm>
              <a:custGeom>
                <a:avLst/>
                <a:gdLst>
                  <a:gd name="connsiteX0" fmla="*/ 29635 w 30713"/>
                  <a:gd name="connsiteY0" fmla="*/ 0 h 868053"/>
                  <a:gd name="connsiteX1" fmla="*/ 30713 w 30713"/>
                  <a:gd name="connsiteY1" fmla="*/ 868053 h 868053"/>
                  <a:gd name="connsiteX2" fmla="*/ 1319 w 30713"/>
                  <a:gd name="connsiteY2" fmla="*/ 868053 h 868053"/>
                  <a:gd name="connsiteX3" fmla="*/ 0 w 30713"/>
                  <a:gd name="connsiteY3" fmla="*/ 28103 h 868053"/>
                  <a:gd name="connsiteX4" fmla="*/ 802 w 30713"/>
                  <a:gd name="connsiteY4" fmla="*/ 28904 h 868053"/>
                  <a:gd name="connsiteX5" fmla="*/ 29635 w 30713"/>
                  <a:gd name="connsiteY5" fmla="*/ 0 h 868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13" h="868053">
                    <a:moveTo>
                      <a:pt x="29635" y="0"/>
                    </a:moveTo>
                    <a:lnTo>
                      <a:pt x="30713" y="868053"/>
                    </a:lnTo>
                    <a:lnTo>
                      <a:pt x="1319" y="868053"/>
                    </a:lnTo>
                    <a:lnTo>
                      <a:pt x="0" y="28103"/>
                    </a:lnTo>
                    <a:lnTo>
                      <a:pt x="802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DB364732-EC14-4416-964A-13F3D77CDBBD}"/>
                  </a:ext>
                </a:extLst>
              </p:cNvPr>
              <p:cNvSpPr/>
              <p:nvPr userDrawn="1"/>
            </p:nvSpPr>
            <p:spPr>
              <a:xfrm>
                <a:off x="846647" y="6049364"/>
                <a:ext cx="29838" cy="808636"/>
              </a:xfrm>
              <a:custGeom>
                <a:avLst/>
                <a:gdLst>
                  <a:gd name="connsiteX0" fmla="*/ 28833 w 29838"/>
                  <a:gd name="connsiteY0" fmla="*/ 0 h 808636"/>
                  <a:gd name="connsiteX1" fmla="*/ 29838 w 29838"/>
                  <a:gd name="connsiteY1" fmla="*/ 808636 h 808636"/>
                  <a:gd name="connsiteX2" fmla="*/ 969 w 29838"/>
                  <a:gd name="connsiteY2" fmla="*/ 808636 h 808636"/>
                  <a:gd name="connsiteX3" fmla="*/ 0 w 29838"/>
                  <a:gd name="connsiteY3" fmla="*/ 28904 h 808636"/>
                  <a:gd name="connsiteX4" fmla="*/ 28833 w 29838"/>
                  <a:gd name="connsiteY4" fmla="*/ 0 h 808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38" h="808636">
                    <a:moveTo>
                      <a:pt x="28833" y="0"/>
                    </a:moveTo>
                    <a:lnTo>
                      <a:pt x="29838" y="808636"/>
                    </a:lnTo>
                    <a:lnTo>
                      <a:pt x="969" y="808636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19347B5-2692-4514-B67B-159C25FA4940}"/>
                  </a:ext>
                </a:extLst>
              </p:cNvPr>
              <p:cNvSpPr/>
              <p:nvPr userDrawn="1"/>
            </p:nvSpPr>
            <p:spPr>
              <a:xfrm>
                <a:off x="785780" y="6110384"/>
                <a:ext cx="29761" cy="747617"/>
              </a:xfrm>
              <a:custGeom>
                <a:avLst/>
                <a:gdLst>
                  <a:gd name="connsiteX0" fmla="*/ 28832 w 29761"/>
                  <a:gd name="connsiteY0" fmla="*/ 0 h 747617"/>
                  <a:gd name="connsiteX1" fmla="*/ 29761 w 29761"/>
                  <a:gd name="connsiteY1" fmla="*/ 747617 h 747617"/>
                  <a:gd name="connsiteX2" fmla="*/ 893 w 29761"/>
                  <a:gd name="connsiteY2" fmla="*/ 747617 h 747617"/>
                  <a:gd name="connsiteX3" fmla="*/ 0 w 29761"/>
                  <a:gd name="connsiteY3" fmla="*/ 28905 h 747617"/>
                  <a:gd name="connsiteX4" fmla="*/ 28832 w 29761"/>
                  <a:gd name="connsiteY4" fmla="*/ 0 h 747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61" h="747617">
                    <a:moveTo>
                      <a:pt x="28832" y="0"/>
                    </a:moveTo>
                    <a:lnTo>
                      <a:pt x="29761" y="747617"/>
                    </a:lnTo>
                    <a:lnTo>
                      <a:pt x="893" y="747617"/>
                    </a:lnTo>
                    <a:lnTo>
                      <a:pt x="0" y="28905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E1746638-BCA2-4B8F-A315-9514E1973CDD}"/>
                  </a:ext>
                </a:extLst>
              </p:cNvPr>
              <p:cNvSpPr/>
              <p:nvPr userDrawn="1"/>
            </p:nvSpPr>
            <p:spPr>
              <a:xfrm>
                <a:off x="724911" y="6172206"/>
                <a:ext cx="30487" cy="685795"/>
              </a:xfrm>
              <a:custGeom>
                <a:avLst/>
                <a:gdLst>
                  <a:gd name="connsiteX0" fmla="*/ 29635 w 30487"/>
                  <a:gd name="connsiteY0" fmla="*/ 0 h 685795"/>
                  <a:gd name="connsiteX1" fmla="*/ 30487 w 30487"/>
                  <a:gd name="connsiteY1" fmla="*/ 685795 h 685795"/>
                  <a:gd name="connsiteX2" fmla="*/ 1071 w 30487"/>
                  <a:gd name="connsiteY2" fmla="*/ 685795 h 685795"/>
                  <a:gd name="connsiteX3" fmla="*/ 0 w 30487"/>
                  <a:gd name="connsiteY3" fmla="*/ 28103 h 685795"/>
                  <a:gd name="connsiteX4" fmla="*/ 803 w 30487"/>
                  <a:gd name="connsiteY4" fmla="*/ 28904 h 685795"/>
                  <a:gd name="connsiteX5" fmla="*/ 29635 w 30487"/>
                  <a:gd name="connsiteY5" fmla="*/ 0 h 685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487" h="685795">
                    <a:moveTo>
                      <a:pt x="29635" y="0"/>
                    </a:moveTo>
                    <a:lnTo>
                      <a:pt x="30487" y="685795"/>
                    </a:lnTo>
                    <a:lnTo>
                      <a:pt x="1071" y="685795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47F56D6B-560F-4123-9E05-11ACF383DF87}"/>
                  </a:ext>
                </a:extLst>
              </p:cNvPr>
              <p:cNvSpPr/>
              <p:nvPr userDrawn="1"/>
            </p:nvSpPr>
            <p:spPr>
              <a:xfrm>
                <a:off x="664843" y="6231622"/>
                <a:ext cx="29611" cy="626379"/>
              </a:xfrm>
              <a:custGeom>
                <a:avLst/>
                <a:gdLst>
                  <a:gd name="connsiteX0" fmla="*/ 28833 w 29611"/>
                  <a:gd name="connsiteY0" fmla="*/ 0 h 626379"/>
                  <a:gd name="connsiteX1" fmla="*/ 29611 w 29611"/>
                  <a:gd name="connsiteY1" fmla="*/ 626379 h 626379"/>
                  <a:gd name="connsiteX2" fmla="*/ 742 w 29611"/>
                  <a:gd name="connsiteY2" fmla="*/ 626379 h 626379"/>
                  <a:gd name="connsiteX3" fmla="*/ 0 w 29611"/>
                  <a:gd name="connsiteY3" fmla="*/ 28904 h 626379"/>
                  <a:gd name="connsiteX4" fmla="*/ 28833 w 29611"/>
                  <a:gd name="connsiteY4" fmla="*/ 0 h 626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1" h="626379">
                    <a:moveTo>
                      <a:pt x="28833" y="0"/>
                    </a:moveTo>
                    <a:lnTo>
                      <a:pt x="29611" y="626379"/>
                    </a:lnTo>
                    <a:lnTo>
                      <a:pt x="742" y="62637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2FD3A4D4-C05F-4057-8408-6FF0887E068F}"/>
                  </a:ext>
                </a:extLst>
              </p:cNvPr>
              <p:cNvSpPr/>
              <p:nvPr userDrawn="1"/>
            </p:nvSpPr>
            <p:spPr>
              <a:xfrm>
                <a:off x="603974" y="6292642"/>
                <a:ext cx="29535" cy="565359"/>
              </a:xfrm>
              <a:custGeom>
                <a:avLst/>
                <a:gdLst>
                  <a:gd name="connsiteX0" fmla="*/ 28833 w 29535"/>
                  <a:gd name="connsiteY0" fmla="*/ 0 h 565359"/>
                  <a:gd name="connsiteX1" fmla="*/ 29535 w 29535"/>
                  <a:gd name="connsiteY1" fmla="*/ 565359 h 565359"/>
                  <a:gd name="connsiteX2" fmla="*/ 666 w 29535"/>
                  <a:gd name="connsiteY2" fmla="*/ 565359 h 565359"/>
                  <a:gd name="connsiteX3" fmla="*/ 0 w 29535"/>
                  <a:gd name="connsiteY3" fmla="*/ 28904 h 565359"/>
                  <a:gd name="connsiteX4" fmla="*/ 28833 w 29535"/>
                  <a:gd name="connsiteY4" fmla="*/ 0 h 5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35" h="565359">
                    <a:moveTo>
                      <a:pt x="28833" y="0"/>
                    </a:moveTo>
                    <a:lnTo>
                      <a:pt x="29535" y="565359"/>
                    </a:lnTo>
                    <a:lnTo>
                      <a:pt x="666" y="56535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32EAC669-BA43-4F58-9784-4CCDFE4D6F4E}"/>
                  </a:ext>
                </a:extLst>
              </p:cNvPr>
              <p:cNvSpPr/>
              <p:nvPr userDrawn="1"/>
            </p:nvSpPr>
            <p:spPr>
              <a:xfrm>
                <a:off x="543104" y="6353662"/>
                <a:ext cx="29460" cy="504339"/>
              </a:xfrm>
              <a:custGeom>
                <a:avLst/>
                <a:gdLst>
                  <a:gd name="connsiteX0" fmla="*/ 28833 w 29460"/>
                  <a:gd name="connsiteY0" fmla="*/ 0 h 504339"/>
                  <a:gd name="connsiteX1" fmla="*/ 29460 w 29460"/>
                  <a:gd name="connsiteY1" fmla="*/ 504339 h 504339"/>
                  <a:gd name="connsiteX2" fmla="*/ 591 w 29460"/>
                  <a:gd name="connsiteY2" fmla="*/ 504339 h 504339"/>
                  <a:gd name="connsiteX3" fmla="*/ 0 w 29460"/>
                  <a:gd name="connsiteY3" fmla="*/ 28905 h 504339"/>
                  <a:gd name="connsiteX4" fmla="*/ 28833 w 29460"/>
                  <a:gd name="connsiteY4" fmla="*/ 0 h 504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0" h="504339">
                    <a:moveTo>
                      <a:pt x="28833" y="0"/>
                    </a:moveTo>
                    <a:lnTo>
                      <a:pt x="29460" y="504339"/>
                    </a:lnTo>
                    <a:lnTo>
                      <a:pt x="591" y="504339"/>
                    </a:lnTo>
                    <a:lnTo>
                      <a:pt x="0" y="28905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73CAE3B4-689F-4EC3-8CC9-EB6D360E3846}"/>
                  </a:ext>
                </a:extLst>
              </p:cNvPr>
              <p:cNvSpPr/>
              <p:nvPr userDrawn="1"/>
            </p:nvSpPr>
            <p:spPr>
              <a:xfrm>
                <a:off x="482237" y="6415482"/>
                <a:ext cx="30185" cy="442518"/>
              </a:xfrm>
              <a:custGeom>
                <a:avLst/>
                <a:gdLst>
                  <a:gd name="connsiteX0" fmla="*/ 29635 w 30185"/>
                  <a:gd name="connsiteY0" fmla="*/ 0 h 442518"/>
                  <a:gd name="connsiteX1" fmla="*/ 30185 w 30185"/>
                  <a:gd name="connsiteY1" fmla="*/ 442518 h 442518"/>
                  <a:gd name="connsiteX2" fmla="*/ 724 w 30185"/>
                  <a:gd name="connsiteY2" fmla="*/ 442518 h 442518"/>
                  <a:gd name="connsiteX3" fmla="*/ 0 w 30185"/>
                  <a:gd name="connsiteY3" fmla="*/ 28104 h 442518"/>
                  <a:gd name="connsiteX4" fmla="*/ 803 w 30185"/>
                  <a:gd name="connsiteY4" fmla="*/ 28905 h 442518"/>
                  <a:gd name="connsiteX5" fmla="*/ 29635 w 30185"/>
                  <a:gd name="connsiteY5" fmla="*/ 0 h 44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185" h="442518">
                    <a:moveTo>
                      <a:pt x="29635" y="0"/>
                    </a:moveTo>
                    <a:lnTo>
                      <a:pt x="30185" y="442518"/>
                    </a:lnTo>
                    <a:lnTo>
                      <a:pt x="724" y="442518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8665978C-1CDF-4EF9-9A5C-4C6C0B3BE0F0}"/>
                  </a:ext>
                </a:extLst>
              </p:cNvPr>
              <p:cNvSpPr/>
              <p:nvPr userDrawn="1"/>
            </p:nvSpPr>
            <p:spPr>
              <a:xfrm>
                <a:off x="422168" y="6474900"/>
                <a:ext cx="29308" cy="383101"/>
              </a:xfrm>
              <a:custGeom>
                <a:avLst/>
                <a:gdLst>
                  <a:gd name="connsiteX0" fmla="*/ 28832 w 29308"/>
                  <a:gd name="connsiteY0" fmla="*/ 0 h 383101"/>
                  <a:gd name="connsiteX1" fmla="*/ 29308 w 29308"/>
                  <a:gd name="connsiteY1" fmla="*/ 383101 h 383101"/>
                  <a:gd name="connsiteX2" fmla="*/ 440 w 29308"/>
                  <a:gd name="connsiteY2" fmla="*/ 383101 h 383101"/>
                  <a:gd name="connsiteX3" fmla="*/ 0 w 29308"/>
                  <a:gd name="connsiteY3" fmla="*/ 28904 h 383101"/>
                  <a:gd name="connsiteX4" fmla="*/ 28832 w 29308"/>
                  <a:gd name="connsiteY4" fmla="*/ 0 h 383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08" h="383101">
                    <a:moveTo>
                      <a:pt x="28832" y="0"/>
                    </a:moveTo>
                    <a:lnTo>
                      <a:pt x="29308" y="383101"/>
                    </a:lnTo>
                    <a:lnTo>
                      <a:pt x="440" y="383101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97F81447-DAE2-4092-B156-2723E18064A7}"/>
                  </a:ext>
                </a:extLst>
              </p:cNvPr>
              <p:cNvSpPr/>
              <p:nvPr userDrawn="1"/>
            </p:nvSpPr>
            <p:spPr>
              <a:xfrm>
                <a:off x="361300" y="6535920"/>
                <a:ext cx="29233" cy="322081"/>
              </a:xfrm>
              <a:custGeom>
                <a:avLst/>
                <a:gdLst>
                  <a:gd name="connsiteX0" fmla="*/ 28833 w 29233"/>
                  <a:gd name="connsiteY0" fmla="*/ 0 h 322081"/>
                  <a:gd name="connsiteX1" fmla="*/ 29233 w 29233"/>
                  <a:gd name="connsiteY1" fmla="*/ 322081 h 322081"/>
                  <a:gd name="connsiteX2" fmla="*/ 364 w 29233"/>
                  <a:gd name="connsiteY2" fmla="*/ 322081 h 322081"/>
                  <a:gd name="connsiteX3" fmla="*/ 0 w 29233"/>
                  <a:gd name="connsiteY3" fmla="*/ 28904 h 322081"/>
                  <a:gd name="connsiteX4" fmla="*/ 28833 w 29233"/>
                  <a:gd name="connsiteY4" fmla="*/ 0 h 32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233" h="322081">
                    <a:moveTo>
                      <a:pt x="28833" y="0"/>
                    </a:moveTo>
                    <a:lnTo>
                      <a:pt x="29233" y="322081"/>
                    </a:lnTo>
                    <a:lnTo>
                      <a:pt x="364" y="322081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AB0C8140-456A-4593-9DC3-5A53E63B0CDF}"/>
                  </a:ext>
                </a:extLst>
              </p:cNvPr>
              <p:cNvSpPr/>
              <p:nvPr userDrawn="1"/>
            </p:nvSpPr>
            <p:spPr>
              <a:xfrm>
                <a:off x="300431" y="6597740"/>
                <a:ext cx="29959" cy="260260"/>
              </a:xfrm>
              <a:custGeom>
                <a:avLst/>
                <a:gdLst>
                  <a:gd name="connsiteX0" fmla="*/ 29636 w 29959"/>
                  <a:gd name="connsiteY0" fmla="*/ 0 h 260260"/>
                  <a:gd name="connsiteX1" fmla="*/ 29959 w 29959"/>
                  <a:gd name="connsiteY1" fmla="*/ 260260 h 260260"/>
                  <a:gd name="connsiteX2" fmla="*/ 440 w 29959"/>
                  <a:gd name="connsiteY2" fmla="*/ 260260 h 260260"/>
                  <a:gd name="connsiteX3" fmla="*/ 0 w 29959"/>
                  <a:gd name="connsiteY3" fmla="*/ 28104 h 260260"/>
                  <a:gd name="connsiteX4" fmla="*/ 803 w 29959"/>
                  <a:gd name="connsiteY4" fmla="*/ 28904 h 260260"/>
                  <a:gd name="connsiteX5" fmla="*/ 29636 w 29959"/>
                  <a:gd name="connsiteY5" fmla="*/ 0 h 260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59" h="260260">
                    <a:moveTo>
                      <a:pt x="29636" y="0"/>
                    </a:moveTo>
                    <a:lnTo>
                      <a:pt x="29959" y="260260"/>
                    </a:lnTo>
                    <a:lnTo>
                      <a:pt x="440" y="260260"/>
                    </a:lnTo>
                    <a:lnTo>
                      <a:pt x="0" y="28104"/>
                    </a:lnTo>
                    <a:lnTo>
                      <a:pt x="803" y="28904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1411ED6-803D-4C5A-8E92-8EAC28ACA255}"/>
                  </a:ext>
                </a:extLst>
              </p:cNvPr>
              <p:cNvSpPr/>
              <p:nvPr userDrawn="1"/>
            </p:nvSpPr>
            <p:spPr>
              <a:xfrm>
                <a:off x="239562" y="6658760"/>
                <a:ext cx="29882" cy="199240"/>
              </a:xfrm>
              <a:custGeom>
                <a:avLst/>
                <a:gdLst>
                  <a:gd name="connsiteX0" fmla="*/ 29635 w 29882"/>
                  <a:gd name="connsiteY0" fmla="*/ 0 h 199240"/>
                  <a:gd name="connsiteX1" fmla="*/ 29882 w 29882"/>
                  <a:gd name="connsiteY1" fmla="*/ 199240 h 199240"/>
                  <a:gd name="connsiteX2" fmla="*/ 337 w 29882"/>
                  <a:gd name="connsiteY2" fmla="*/ 199240 h 199240"/>
                  <a:gd name="connsiteX3" fmla="*/ 0 w 29882"/>
                  <a:gd name="connsiteY3" fmla="*/ 28103 h 199240"/>
                  <a:gd name="connsiteX4" fmla="*/ 803 w 29882"/>
                  <a:gd name="connsiteY4" fmla="*/ 28904 h 199240"/>
                  <a:gd name="connsiteX5" fmla="*/ 29635 w 29882"/>
                  <a:gd name="connsiteY5" fmla="*/ 0 h 199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882" h="199240">
                    <a:moveTo>
                      <a:pt x="29635" y="0"/>
                    </a:moveTo>
                    <a:lnTo>
                      <a:pt x="29882" y="199240"/>
                    </a:lnTo>
                    <a:lnTo>
                      <a:pt x="337" y="199240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D3F198DF-8521-45A1-8BAE-4FC70FC420A8}"/>
                  </a:ext>
                </a:extLst>
              </p:cNvPr>
              <p:cNvSpPr/>
              <p:nvPr userDrawn="1"/>
            </p:nvSpPr>
            <p:spPr>
              <a:xfrm>
                <a:off x="179494" y="6718178"/>
                <a:ext cx="29006" cy="139823"/>
              </a:xfrm>
              <a:custGeom>
                <a:avLst/>
                <a:gdLst>
                  <a:gd name="connsiteX0" fmla="*/ 28832 w 29006"/>
                  <a:gd name="connsiteY0" fmla="*/ 0 h 139823"/>
                  <a:gd name="connsiteX1" fmla="*/ 29006 w 29006"/>
                  <a:gd name="connsiteY1" fmla="*/ 139823 h 139823"/>
                  <a:gd name="connsiteX2" fmla="*/ 138 w 29006"/>
                  <a:gd name="connsiteY2" fmla="*/ 139823 h 139823"/>
                  <a:gd name="connsiteX3" fmla="*/ 0 w 29006"/>
                  <a:gd name="connsiteY3" fmla="*/ 28904 h 139823"/>
                  <a:gd name="connsiteX4" fmla="*/ 28832 w 29006"/>
                  <a:gd name="connsiteY4" fmla="*/ 0 h 139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06" h="139823">
                    <a:moveTo>
                      <a:pt x="28832" y="0"/>
                    </a:moveTo>
                    <a:lnTo>
                      <a:pt x="29006" y="139823"/>
                    </a:lnTo>
                    <a:lnTo>
                      <a:pt x="138" y="139823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AAA80212-BA6E-448F-BA91-287462E1D34C}"/>
                  </a:ext>
                </a:extLst>
              </p:cNvPr>
              <p:cNvSpPr/>
              <p:nvPr userDrawn="1"/>
            </p:nvSpPr>
            <p:spPr>
              <a:xfrm>
                <a:off x="118626" y="6779198"/>
                <a:ext cx="28931" cy="78803"/>
              </a:xfrm>
              <a:custGeom>
                <a:avLst/>
                <a:gdLst>
                  <a:gd name="connsiteX0" fmla="*/ 28833 w 28931"/>
                  <a:gd name="connsiteY0" fmla="*/ 0 h 78803"/>
                  <a:gd name="connsiteX1" fmla="*/ 28931 w 28931"/>
                  <a:gd name="connsiteY1" fmla="*/ 78803 h 78803"/>
                  <a:gd name="connsiteX2" fmla="*/ 62 w 28931"/>
                  <a:gd name="connsiteY2" fmla="*/ 78803 h 78803"/>
                  <a:gd name="connsiteX3" fmla="*/ 0 w 28931"/>
                  <a:gd name="connsiteY3" fmla="*/ 28904 h 78803"/>
                  <a:gd name="connsiteX4" fmla="*/ 28833 w 28931"/>
                  <a:gd name="connsiteY4" fmla="*/ 0 h 78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931" h="78803">
                    <a:moveTo>
                      <a:pt x="28833" y="0"/>
                    </a:moveTo>
                    <a:lnTo>
                      <a:pt x="28931" y="78803"/>
                    </a:lnTo>
                    <a:lnTo>
                      <a:pt x="62" y="78803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B8EBCCB-B7E3-4837-AA61-44D0A400EC96}"/>
                  </a:ext>
                </a:extLst>
              </p:cNvPr>
              <p:cNvSpPr/>
              <p:nvPr userDrawn="1"/>
            </p:nvSpPr>
            <p:spPr>
              <a:xfrm>
                <a:off x="70452" y="6841018"/>
                <a:ext cx="16961" cy="16982"/>
              </a:xfrm>
              <a:custGeom>
                <a:avLst/>
                <a:gdLst>
                  <a:gd name="connsiteX0" fmla="*/ 16940 w 16961"/>
                  <a:gd name="connsiteY0" fmla="*/ 0 h 16982"/>
                  <a:gd name="connsiteX1" fmla="*/ 16961 w 16961"/>
                  <a:gd name="connsiteY1" fmla="*/ 16982 h 16982"/>
                  <a:gd name="connsiteX2" fmla="*/ 0 w 16961"/>
                  <a:gd name="connsiteY2" fmla="*/ 16982 h 16982"/>
                  <a:gd name="connsiteX3" fmla="*/ 16940 w 16961"/>
                  <a:gd name="connsiteY3" fmla="*/ 0 h 16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61" h="16982">
                    <a:moveTo>
                      <a:pt x="16940" y="0"/>
                    </a:moveTo>
                    <a:lnTo>
                      <a:pt x="16961" y="16982"/>
                    </a:lnTo>
                    <a:lnTo>
                      <a:pt x="0" y="16982"/>
                    </a:lnTo>
                    <a:lnTo>
                      <a:pt x="1694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32E9F26D-470A-4D61-B420-B2AE034ED8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32208" y="1818208"/>
            <a:ext cx="6336792" cy="539812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955D76A-22F6-4027-BBB2-B9D632FFEF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606040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B4867646-E605-4DCE-A193-DD63E54B1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907792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A5839152-B87E-4F7A-AF8F-37F412A6F6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89534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4914385C-D888-405F-A9D8-61CC2E9F72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4206240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C2F11BC9-5663-4641-AFD6-EF2749EDD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522122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963F6C91-7F9C-4273-8FDE-92A9BA3B8D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541264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579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alphaModFix amt="9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95991" y="169577"/>
            <a:ext cx="6776934" cy="2562870"/>
          </a:xfrm>
        </p:spPr>
        <p:txBody>
          <a:bodyPr anchor="b">
            <a:noAutofit/>
          </a:bodyPr>
          <a:lstStyle>
            <a:lvl1pPr algn="l">
              <a:defRPr sz="4100" b="0" cap="all" baseline="0">
                <a:solidFill>
                  <a:schemeClr val="bg1"/>
                </a:solidFill>
                <a:latin typeface="Oswald" panose="00000500000000000000" pitchFamily="2" charset="0"/>
              </a:defRPr>
            </a:lvl1pPr>
          </a:lstStyle>
          <a:p>
            <a:r>
              <a:rPr lang="en-US" dirty="0"/>
              <a:t>GLOBAL </a:t>
            </a:r>
            <a:br>
              <a:rPr lang="en-US" dirty="0"/>
            </a:br>
            <a:r>
              <a:rPr lang="en-US" dirty="0"/>
              <a:t>POWER PLATFORM </a:t>
            </a:r>
            <a:br>
              <a:rPr lang="en-US" dirty="0"/>
            </a:br>
            <a:r>
              <a:rPr lang="en-US" dirty="0"/>
              <a:t>BOOTCAMP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95990" y="2811794"/>
            <a:ext cx="6776934" cy="460796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b="1" dirty="0">
                <a:solidFill>
                  <a:schemeClr val="bg1"/>
                </a:solidFill>
                <a:latin typeface="+mj-lt"/>
              </a:rPr>
              <a:t>Organized Globally, Held Locally</a:t>
            </a:r>
          </a:p>
        </p:txBody>
      </p:sp>
      <p:sp>
        <p:nvSpPr>
          <p:cNvPr id="41" name="Text Placeholder 27">
            <a:extLst>
              <a:ext uri="{FF2B5EF4-FFF2-40B4-BE49-F238E27FC236}">
                <a16:creationId xmlns:a16="http://schemas.microsoft.com/office/drawing/2014/main" id="{4A879A63-3922-489D-B4B2-2F6D543B0F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5989" y="3429000"/>
            <a:ext cx="6776935" cy="12288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</p:txBody>
      </p:sp>
      <p:pic>
        <p:nvPicPr>
          <p:cNvPr id="1026" name="Picture 2" descr="Microsoft-Logo-White - Vyopta">
            <a:extLst>
              <a:ext uri="{FF2B5EF4-FFF2-40B4-BE49-F238E27FC236}">
                <a16:creationId xmlns:a16="http://schemas.microsoft.com/office/drawing/2014/main" id="{2718FC87-8A27-4CFC-A61E-CE8D1EC367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232" y="5956868"/>
            <a:ext cx="2447636" cy="90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6B9CFC65-BD78-4C62-91D2-C357CB08A1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5989" y="4860563"/>
            <a:ext cx="6776935" cy="39794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&lt;Speaker Name&gt;</a:t>
            </a:r>
          </a:p>
          <a:p>
            <a:pPr lvl="4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53AC9-E2C5-DFEB-85F6-3EF5B53C19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19569" y="1557446"/>
            <a:ext cx="2818079" cy="296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989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729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D170077-B4B3-49F8-9FCD-908C812789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595438"/>
            <a:ext cx="9124950" cy="6000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3368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2225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45CE27-BF50-45D1-92DF-3CC2CC341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99495" y="-99060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56063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96112"/>
            <a:ext cx="10515600" cy="1325563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ZA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EC5BA522-ACA2-41E7-8167-4CAD19A343D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6" name="Text Placeholder 36">
            <a:extLst>
              <a:ext uri="{FF2B5EF4-FFF2-40B4-BE49-F238E27FC236}">
                <a16:creationId xmlns:a16="http://schemas.microsoft.com/office/drawing/2014/main" id="{3FE4D07D-18EE-4015-BE1A-670EF5502FD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2313432" y="261518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6962D0AF-583F-4670-BC13-F7BAE6B6974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67859" y="230254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0" name="Text Placeholder 36">
            <a:extLst>
              <a:ext uri="{FF2B5EF4-FFF2-40B4-BE49-F238E27FC236}">
                <a16:creationId xmlns:a16="http://schemas.microsoft.com/office/drawing/2014/main" id="{C689AF3A-9B30-404A-B454-562D375F9B9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722723" y="261344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3352E813-A80F-4AEB-908D-C58B76F95B1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577756" y="231969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2" name="Text Placeholder 36">
            <a:extLst>
              <a:ext uri="{FF2B5EF4-FFF2-40B4-BE49-F238E27FC236}">
                <a16:creationId xmlns:a16="http://schemas.microsoft.com/office/drawing/2014/main" id="{58E04D07-1AA8-4C7D-A594-AD4587E5077E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632620" y="263059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811C96E-0DEE-4C3C-914D-3D8E37D685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ZA" sz="14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Year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01495E4-6A47-4169-8AF4-736F7CF55C3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A350147-917D-4020-B9C3-CE41143A103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5A6F9E-88A2-46C6-B4B4-642D65C42C1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1C0F1C3-D7E3-418A-8706-CD257C1F5B6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715823E-52F8-49ED-9EC8-E99ED0915B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DF700D5-2F9B-4B15-92CF-1052851D5E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B40768A-A2DB-44AA-89F5-071BCE4D9F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05B8381-43DD-41A0-A705-D1255AC449A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178CB7C-93FB-40C1-9170-B99EF8EE9E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6D07EB6-011E-4F65-9F28-20CAB54640E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2B65EAF-1F60-417C-B138-F72EFEBF6D8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D120F4-A640-421C-B1F8-406158CFBC8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5D759B-EB6D-4560-B0B8-1F7EB7D1B8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ZA" sz="14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Year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BBD14391-1DC8-4D56-951F-25C5BDB392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3FC04C9-D1DE-47BA-8D50-6D762B72B8F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8FB174F-BC80-4817-90C7-42F90C7978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96FB65-5B08-4993-8523-822688BB2A9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DBAF247D-367F-4524-9E85-4B66631D530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4F9BFDEC-4D89-4C8E-A3D9-A6DF0297F78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C08EC58-18EC-4890-94D6-2422A6BBA8D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5F5960EF-7F51-41A0-9E73-D2F727AB3F0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9F81D711-9D82-42A4-8AB2-12D1F4490AA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D360A36A-7282-4045-B0DF-503E6A97BA4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0A2E5DCC-5FCD-4396-9980-17ECD06BB37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A3860367-6AF8-4009-AE8B-33DEE49D177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21A7A3E-FAE9-412E-9085-C5396DD58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3981445"/>
            <a:ext cx="10332720" cy="168656"/>
          </a:xfrm>
          <a:prstGeom prst="rightArrow">
            <a:avLst>
              <a:gd name="adj1" fmla="val 100000"/>
              <a:gd name="adj2" fmla="val 8593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3DC4F1A-B4E3-468C-B5D4-1171E63EF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DB417EF-A4F1-45A2-ACA0-5C8210424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044816" y="2697432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E81057A-21E4-4E98-BFE7-5B870E5EA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23645" y="2697480"/>
            <a:ext cx="0" cy="733425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E7D18C9-8D44-4323-B6BF-BF76C238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354996" y="269748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201D3F8-FF19-44BC-9EE7-6B58CD82B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3049258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6ACB076-AF56-41FE-9380-E9AD0CF40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7014003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01BD79D-A068-4E2B-A576-16599ECD3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949479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28F6AF7C-04EA-4C94-9ADB-02F18DEF5A67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302341" y="526963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4" name="Text Placeholder 36">
            <a:extLst>
              <a:ext uri="{FF2B5EF4-FFF2-40B4-BE49-F238E27FC236}">
                <a16:creationId xmlns:a16="http://schemas.microsoft.com/office/drawing/2014/main" id="{DBC1E942-B2AC-4A1B-A9BF-207F48444E6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357205" y="558053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36CF734-307C-46DF-9F1B-B7B348E8AFE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222339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6" name="Text Placeholder 36">
            <a:extLst>
              <a:ext uri="{FF2B5EF4-FFF2-40B4-BE49-F238E27FC236}">
                <a16:creationId xmlns:a16="http://schemas.microsoft.com/office/drawing/2014/main" id="{A797E2F6-E10E-4B32-8496-AC4E0B14B3F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277203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FE2C824F-3FEC-4436-8D89-71417F95C4CA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161393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8" name="Text Placeholder 36">
            <a:extLst>
              <a:ext uri="{FF2B5EF4-FFF2-40B4-BE49-F238E27FC236}">
                <a16:creationId xmlns:a16="http://schemas.microsoft.com/office/drawing/2014/main" id="{A789A2A0-3ABC-41EA-A65B-C158812FD38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216257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65061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080" y="1825625"/>
            <a:ext cx="10515600" cy="43513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36320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10808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3568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3568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07216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3316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3316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003624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27973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27973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2402DAC-DB2C-47BE-AE78-07846291B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157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2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2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2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83001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8834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8834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51600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79466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79466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20200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40954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40954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7B2E434D-5BFF-4F4E-89CC-2A0B72618AF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4402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54BF5D0F-83F6-4B5E-82FB-FB9D4A4768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2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989D348-84C3-4684-A67D-DBE303776B2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2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Picture Placeholder 8">
            <a:extLst>
              <a:ext uri="{FF2B5EF4-FFF2-40B4-BE49-F238E27FC236}">
                <a16:creationId xmlns:a16="http://schemas.microsoft.com/office/drawing/2014/main" id="{68CB93A9-E63E-4946-8E32-FF80E0995A4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85034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DF7A9899-0EF5-4E5E-B7B1-37D8FFD99B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8834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11F2CCF-80D1-467A-86AC-3F5D8DD5E86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08834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8F17B7F6-C6DF-45C7-BDE5-81003F62B35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455666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DDE45F-F583-4DF4-9452-E816A091409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79466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780E523-546C-4CCA-A992-E1551F2878E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79466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2C506CA8-234D-479D-BB85-9F0FD9EDA6E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217154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5F6DA8A-3D9F-41E6-8A23-7DD2FB5AB6A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0954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522D8A-203A-454E-80C2-641E38298F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0954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56630BF6-F55A-46EA-AB98-D26668FA2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312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058400" cy="694171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611B7-8FF7-4773-9FAF-EF9DE18D4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94426" y="-1008272"/>
            <a:ext cx="1018032" cy="6862761"/>
            <a:chOff x="11173968" y="0"/>
            <a:chExt cx="1018032" cy="686276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204226-A8C8-4414-BE3B-0CD0D8F67ABE}"/>
                </a:ext>
              </a:extLst>
            </p:cNvPr>
            <p:cNvSpPr/>
            <p:nvPr userDrawn="1"/>
          </p:nvSpPr>
          <p:spPr>
            <a:xfrm>
              <a:off x="11177016" y="4858514"/>
              <a:ext cx="1014984" cy="20042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AC0494-1460-484E-B1EC-8A8EEFF0AD5E}"/>
                </a:ext>
              </a:extLst>
            </p:cNvPr>
            <p:cNvSpPr/>
            <p:nvPr userDrawn="1"/>
          </p:nvSpPr>
          <p:spPr>
            <a:xfrm>
              <a:off x="11177016" y="2838061"/>
              <a:ext cx="1014984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53D751-9B56-4385-B029-D756EFA914F4}"/>
                </a:ext>
              </a:extLst>
            </p:cNvPr>
            <p:cNvSpPr/>
            <p:nvPr userDrawn="1"/>
          </p:nvSpPr>
          <p:spPr>
            <a:xfrm>
              <a:off x="11177016" y="0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A00FC23-2ED3-484B-8A89-83CB1E35C3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18200" y="557719"/>
              <a:ext cx="1828800" cy="90516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393BEB-828B-4E48-B695-AAA33AA7CB85}"/>
                </a:ext>
              </a:extLst>
            </p:cNvPr>
            <p:cNvSpPr/>
            <p:nvPr userDrawn="1"/>
          </p:nvSpPr>
          <p:spPr>
            <a:xfrm>
              <a:off x="11177016" y="2026941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2C7CEDC-3E16-44A0-8999-B09857049C09}"/>
                </a:ext>
              </a:extLst>
            </p:cNvPr>
            <p:cNvSpPr/>
            <p:nvPr userDrawn="1"/>
          </p:nvSpPr>
          <p:spPr>
            <a:xfrm rot="10800000">
              <a:off x="11277600" y="2954014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40029F77-2501-4EBF-A232-5031A447FD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0716768" y="5418805"/>
              <a:ext cx="1828800" cy="914400"/>
            </a:xfrm>
            <a:prstGeom prst="rect">
              <a:avLst/>
            </a:prstGeom>
          </p:spPr>
        </p:pic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558E2F-7ED7-452C-BF34-1D9CEE3DA17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678424" y="2107851"/>
            <a:ext cx="1530196" cy="39403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36EF96CC-8462-492B-A583-23CA7F69D645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2052902" y="2559632"/>
            <a:ext cx="2070325" cy="380859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81B54C-566B-4B18-924F-0B0ABFA177BE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878637" y="2848394"/>
            <a:ext cx="2074739" cy="509921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840BBF63-9D11-498F-81A3-8650AC60CCE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060242" y="1685195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B703A9B9-CCD2-442E-AB03-2C9C2EC835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7667063" y="2203470"/>
            <a:ext cx="1680922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6" name="Text Placeholder 6">
            <a:extLst>
              <a:ext uri="{FF2B5EF4-FFF2-40B4-BE49-F238E27FC236}">
                <a16:creationId xmlns:a16="http://schemas.microsoft.com/office/drawing/2014/main" id="{5C74E55E-E6AF-40E6-8BA7-BE2A9DC39698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7662713" y="2512081"/>
            <a:ext cx="1957767" cy="569574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2F6D970C-C43E-4D7F-83C7-650BDF1E9FB2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996818" y="4181199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1DA14AF6-5923-4726-93E3-C4DC3606842F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810730" y="4727342"/>
            <a:ext cx="1857095" cy="377825"/>
          </a:xfrm>
        </p:spPr>
        <p:txBody>
          <a:bodyPr>
            <a:noAutofit/>
          </a:bodyPr>
          <a:lstStyle>
            <a:lvl1pPr marL="0" indent="0" algn="r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7" name="Text Placeholder 6">
            <a:extLst>
              <a:ext uri="{FF2B5EF4-FFF2-40B4-BE49-F238E27FC236}">
                <a16:creationId xmlns:a16="http://schemas.microsoft.com/office/drawing/2014/main" id="{D194A6FC-68EF-46C5-8EB6-32C814C1D298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308100" y="5052157"/>
            <a:ext cx="2350537" cy="875894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1546F0-9E2B-4020-9199-B800E39E33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83025" y="2093472"/>
            <a:ext cx="3908425" cy="3888228"/>
          </a:xfrm>
        </p:spPr>
        <p:txBody>
          <a:bodyPr/>
          <a:lstStyle>
            <a:lvl1pPr>
              <a:defRPr>
                <a:solidFill>
                  <a:srgbClr val="582156"/>
                </a:solidFill>
              </a:defRPr>
            </a:lvl1pPr>
            <a:lvl2pPr>
              <a:defRPr>
                <a:solidFill>
                  <a:srgbClr val="582156"/>
                </a:solidFill>
              </a:defRPr>
            </a:lvl2pPr>
            <a:lvl3pPr>
              <a:defRPr>
                <a:solidFill>
                  <a:srgbClr val="582156"/>
                </a:solidFill>
              </a:defRPr>
            </a:lvl3pPr>
            <a:lvl4pPr>
              <a:defRPr>
                <a:solidFill>
                  <a:srgbClr val="582156"/>
                </a:solidFill>
              </a:defRPr>
            </a:lvl4pPr>
            <a:lvl5pPr>
              <a:defRPr>
                <a:solidFill>
                  <a:srgbClr val="58215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2CC7AB2F-529F-426C-8BD7-C55E70689042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8493650" y="5089231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4" name="Text Placeholder 6">
            <a:extLst>
              <a:ext uri="{FF2B5EF4-FFF2-40B4-BE49-F238E27FC236}">
                <a16:creationId xmlns:a16="http://schemas.microsoft.com/office/drawing/2014/main" id="{71B7B5C4-9DE3-46CC-8D42-B3C05CF4BC84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544683" y="5490771"/>
            <a:ext cx="1513717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51C7E93C-9056-489A-A267-8125BA91C432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541799" y="5792787"/>
            <a:ext cx="1783301" cy="447757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9020279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White"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341097"/>
            <a:ext cx="9859116" cy="1158793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Meet the Sponsors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AF26A4-0F26-46D6-BB9B-78A0C8D7A777}"/>
              </a:ext>
            </a:extLst>
          </p:cNvPr>
          <p:cNvSpPr txBox="1"/>
          <p:nvPr userDrawn="1"/>
        </p:nvSpPr>
        <p:spPr>
          <a:xfrm>
            <a:off x="6870390" y="6332237"/>
            <a:ext cx="455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1800" b="0" kern="1200" dirty="0">
                <a:solidFill>
                  <a:srgbClr val="732773"/>
                </a:solidFill>
                <a:latin typeface="+mj-lt"/>
                <a:ea typeface="+mn-ea"/>
                <a:cs typeface="Segoe UI Semibold" panose="020B0702040204020203" pitchFamily="34" charset="0"/>
              </a:rPr>
              <a:t>#GlobalPowerPlatformBootcamp      #GPPB2023</a:t>
            </a:r>
            <a:endParaRPr lang="en-US" sz="1800" b="0" dirty="0">
              <a:solidFill>
                <a:srgbClr val="732773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Picture 2" descr="Icon&#10;&#10;Description generated with very high confidence">
            <a:extLst>
              <a:ext uri="{FF2B5EF4-FFF2-40B4-BE49-F238E27FC236}">
                <a16:creationId xmlns:a16="http://schemas.microsoft.com/office/drawing/2014/main" id="{9BCE3385-2B7C-47D8-BA43-A567298D11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21" y="6037892"/>
            <a:ext cx="713757" cy="74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93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40080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37760" y="2254670"/>
            <a:ext cx="6400800" cy="41148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Resources: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1569916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</a:extLst>
          </p:cNvPr>
          <p:cNvSpPr/>
          <p:nvPr userDrawn="1"/>
        </p:nvSpPr>
        <p:spPr>
          <a:xfrm rot="13508190">
            <a:off x="144400" y="-593561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1577381" y="848685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</a:extLst>
          </p:cNvPr>
          <p:cNvSpPr/>
          <p:nvPr userDrawn="1"/>
        </p:nvSpPr>
        <p:spPr>
          <a:xfrm rot="18900000">
            <a:off x="1582932" y="871726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148204" y="2304080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3019001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</a:extLst>
          </p:cNvPr>
          <p:cNvGrpSpPr/>
          <p:nvPr userDrawn="1"/>
        </p:nvGrpSpPr>
        <p:grpSpPr>
          <a:xfrm>
            <a:off x="1162078" y="4754606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</a:extLst>
          </p:cNvPr>
          <p:cNvSpPr/>
          <p:nvPr userDrawn="1"/>
        </p:nvSpPr>
        <p:spPr>
          <a:xfrm>
            <a:off x="2963148" y="4749973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3591DEB5-C98C-4EF8-AA57-B8F45C484FF4}"/>
              </a:ext>
            </a:extLst>
          </p:cNvPr>
          <p:cNvSpPr/>
          <p:nvPr userDrawn="1"/>
        </p:nvSpPr>
        <p:spPr>
          <a:xfrm>
            <a:off x="-4926" y="1879169"/>
            <a:ext cx="1128311" cy="2870805"/>
          </a:xfrm>
          <a:custGeom>
            <a:avLst/>
            <a:gdLst>
              <a:gd name="connsiteX0" fmla="*/ 1128311 w 1128311"/>
              <a:gd name="connsiteY0" fmla="*/ 0 h 2870805"/>
              <a:gd name="connsiteX1" fmla="*/ 1123909 w 1128311"/>
              <a:gd name="connsiteY1" fmla="*/ 2870805 h 2870805"/>
              <a:gd name="connsiteX2" fmla="*/ 0 w 1128311"/>
              <a:gd name="connsiteY2" fmla="*/ 1743443 h 2870805"/>
              <a:gd name="connsiteX3" fmla="*/ 0 w 1128311"/>
              <a:gd name="connsiteY3" fmla="*/ 1124856 h 2870805"/>
              <a:gd name="connsiteX4" fmla="*/ 1128311 w 1128311"/>
              <a:gd name="connsiteY4" fmla="*/ 0 h 287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8311" h="2870805">
                <a:moveTo>
                  <a:pt x="1128311" y="0"/>
                </a:moveTo>
                <a:lnTo>
                  <a:pt x="1123909" y="2870805"/>
                </a:lnTo>
                <a:lnTo>
                  <a:pt x="0" y="1743443"/>
                </a:lnTo>
                <a:lnTo>
                  <a:pt x="0" y="1124856"/>
                </a:lnTo>
                <a:lnTo>
                  <a:pt x="11283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6FFCF0CF-3167-4E3E-BD4A-236ACC247EC0}"/>
              </a:ext>
            </a:extLst>
          </p:cNvPr>
          <p:cNvSpPr/>
          <p:nvPr/>
        </p:nvSpPr>
        <p:spPr>
          <a:xfrm rot="13500280">
            <a:off x="129016" y="-593462"/>
            <a:ext cx="2024298" cy="2024298"/>
          </a:xfrm>
          <a:custGeom>
            <a:avLst/>
            <a:gdLst>
              <a:gd name="connsiteX0" fmla="*/ 2024298 w 2024298"/>
              <a:gd name="connsiteY0" fmla="*/ 2024298 h 2024298"/>
              <a:gd name="connsiteX1" fmla="*/ 0 w 2024298"/>
              <a:gd name="connsiteY1" fmla="*/ 0 h 2024298"/>
              <a:gd name="connsiteX2" fmla="*/ 40826 w 2024298"/>
              <a:gd name="connsiteY2" fmla="*/ 0 h 2024298"/>
              <a:gd name="connsiteX3" fmla="*/ 2024298 w 2024298"/>
              <a:gd name="connsiteY3" fmla="*/ 1983472 h 2024298"/>
              <a:gd name="connsiteX4" fmla="*/ 2024298 w 2024298"/>
              <a:gd name="connsiteY4" fmla="*/ 2024298 h 2024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4298" h="2024298">
                <a:moveTo>
                  <a:pt x="2024298" y="2024298"/>
                </a:moveTo>
                <a:lnTo>
                  <a:pt x="0" y="0"/>
                </a:lnTo>
                <a:lnTo>
                  <a:pt x="40826" y="0"/>
                </a:lnTo>
                <a:lnTo>
                  <a:pt x="2024298" y="1983472"/>
                </a:lnTo>
                <a:lnTo>
                  <a:pt x="2024298" y="202429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AB47A61A-6E4C-49A5-A2E8-2410A107CC2A}"/>
              </a:ext>
            </a:extLst>
          </p:cNvPr>
          <p:cNvSpPr/>
          <p:nvPr/>
        </p:nvSpPr>
        <p:spPr>
          <a:xfrm rot="13500280">
            <a:off x="111166" y="-550373"/>
            <a:ext cx="1938109" cy="1938109"/>
          </a:xfrm>
          <a:custGeom>
            <a:avLst/>
            <a:gdLst>
              <a:gd name="connsiteX0" fmla="*/ 1938109 w 1938109"/>
              <a:gd name="connsiteY0" fmla="*/ 1938109 h 1938109"/>
              <a:gd name="connsiteX1" fmla="*/ 0 w 1938109"/>
              <a:gd name="connsiteY1" fmla="*/ 0 h 1938109"/>
              <a:gd name="connsiteX2" fmla="*/ 40826 w 1938109"/>
              <a:gd name="connsiteY2" fmla="*/ 0 h 1938109"/>
              <a:gd name="connsiteX3" fmla="*/ 1938109 w 1938109"/>
              <a:gd name="connsiteY3" fmla="*/ 1897283 h 1938109"/>
              <a:gd name="connsiteX4" fmla="*/ 1938109 w 1938109"/>
              <a:gd name="connsiteY4" fmla="*/ 1938109 h 193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109" h="1938109">
                <a:moveTo>
                  <a:pt x="1938109" y="1938109"/>
                </a:moveTo>
                <a:lnTo>
                  <a:pt x="0" y="0"/>
                </a:lnTo>
                <a:lnTo>
                  <a:pt x="40826" y="0"/>
                </a:lnTo>
                <a:lnTo>
                  <a:pt x="1938109" y="1897283"/>
                </a:lnTo>
                <a:lnTo>
                  <a:pt x="1938109" y="193810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C8CDBA7-BF04-4719-8D66-513A71ECCAFF}"/>
              </a:ext>
            </a:extLst>
          </p:cNvPr>
          <p:cNvSpPr/>
          <p:nvPr/>
        </p:nvSpPr>
        <p:spPr>
          <a:xfrm rot="13500280">
            <a:off x="93150" y="-506883"/>
            <a:ext cx="1853055" cy="1851921"/>
          </a:xfrm>
          <a:custGeom>
            <a:avLst/>
            <a:gdLst>
              <a:gd name="connsiteX0" fmla="*/ 1851921 w 1853055"/>
              <a:gd name="connsiteY0" fmla="*/ 1851921 h 1851921"/>
              <a:gd name="connsiteX1" fmla="*/ 0 w 1853055"/>
              <a:gd name="connsiteY1" fmla="*/ 0 h 1851921"/>
              <a:gd name="connsiteX2" fmla="*/ 40826 w 1853055"/>
              <a:gd name="connsiteY2" fmla="*/ 0 h 1851921"/>
              <a:gd name="connsiteX3" fmla="*/ 1853055 w 1853055"/>
              <a:gd name="connsiteY3" fmla="*/ 1811094 h 1851921"/>
              <a:gd name="connsiteX4" fmla="*/ 1851920 w 1853055"/>
              <a:gd name="connsiteY4" fmla="*/ 1811094 h 1851921"/>
              <a:gd name="connsiteX5" fmla="*/ 1851921 w 1853055"/>
              <a:gd name="connsiteY5" fmla="*/ 1851921 h 1851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3055" h="1851921">
                <a:moveTo>
                  <a:pt x="1851921" y="1851921"/>
                </a:moveTo>
                <a:lnTo>
                  <a:pt x="0" y="0"/>
                </a:lnTo>
                <a:lnTo>
                  <a:pt x="40826" y="0"/>
                </a:lnTo>
                <a:lnTo>
                  <a:pt x="1853055" y="1811094"/>
                </a:lnTo>
                <a:lnTo>
                  <a:pt x="1851920" y="1811094"/>
                </a:lnTo>
                <a:lnTo>
                  <a:pt x="1851921" y="185192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79CDC826-71AB-4245-AC5F-8DC9DB2BBCE0}"/>
              </a:ext>
            </a:extLst>
          </p:cNvPr>
          <p:cNvSpPr/>
          <p:nvPr/>
        </p:nvSpPr>
        <p:spPr>
          <a:xfrm rot="13500280">
            <a:off x="75299" y="-463795"/>
            <a:ext cx="1766866" cy="1765732"/>
          </a:xfrm>
          <a:custGeom>
            <a:avLst/>
            <a:gdLst>
              <a:gd name="connsiteX0" fmla="*/ 1765732 w 1766866"/>
              <a:gd name="connsiteY0" fmla="*/ 1765732 h 1765732"/>
              <a:gd name="connsiteX1" fmla="*/ 0 w 1766866"/>
              <a:gd name="connsiteY1" fmla="*/ 0 h 1765732"/>
              <a:gd name="connsiteX2" fmla="*/ 40826 w 1766866"/>
              <a:gd name="connsiteY2" fmla="*/ 0 h 1765732"/>
              <a:gd name="connsiteX3" fmla="*/ 1766866 w 1766866"/>
              <a:gd name="connsiteY3" fmla="*/ 1724906 h 1765732"/>
              <a:gd name="connsiteX4" fmla="*/ 1765731 w 1766866"/>
              <a:gd name="connsiteY4" fmla="*/ 1724906 h 1765732"/>
              <a:gd name="connsiteX5" fmla="*/ 1765732 w 1766866"/>
              <a:gd name="connsiteY5" fmla="*/ 1765732 h 1765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66866" h="1765732">
                <a:moveTo>
                  <a:pt x="1765732" y="1765732"/>
                </a:moveTo>
                <a:lnTo>
                  <a:pt x="0" y="0"/>
                </a:lnTo>
                <a:lnTo>
                  <a:pt x="40826" y="0"/>
                </a:lnTo>
                <a:lnTo>
                  <a:pt x="1766866" y="1724906"/>
                </a:lnTo>
                <a:lnTo>
                  <a:pt x="1765731" y="1724906"/>
                </a:lnTo>
                <a:lnTo>
                  <a:pt x="1765732" y="1765732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4DE1670F-43B8-4EA8-878C-AC3FF1921E21}"/>
              </a:ext>
            </a:extLst>
          </p:cNvPr>
          <p:cNvSpPr/>
          <p:nvPr/>
        </p:nvSpPr>
        <p:spPr>
          <a:xfrm rot="13500280">
            <a:off x="57850" y="-421672"/>
            <a:ext cx="1680678" cy="1680677"/>
          </a:xfrm>
          <a:custGeom>
            <a:avLst/>
            <a:gdLst>
              <a:gd name="connsiteX0" fmla="*/ 1680678 w 1680678"/>
              <a:gd name="connsiteY0" fmla="*/ 1680677 h 1680677"/>
              <a:gd name="connsiteX1" fmla="*/ 0 w 1680678"/>
              <a:gd name="connsiteY1" fmla="*/ 0 h 1680677"/>
              <a:gd name="connsiteX2" fmla="*/ 40826 w 1680678"/>
              <a:gd name="connsiteY2" fmla="*/ 0 h 1680677"/>
              <a:gd name="connsiteX3" fmla="*/ 1680678 w 1680678"/>
              <a:gd name="connsiteY3" fmla="*/ 1639851 h 1680677"/>
              <a:gd name="connsiteX4" fmla="*/ 1680678 w 1680678"/>
              <a:gd name="connsiteY4" fmla="*/ 1680677 h 1680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0678" h="1680677">
                <a:moveTo>
                  <a:pt x="1680678" y="1680677"/>
                </a:moveTo>
                <a:lnTo>
                  <a:pt x="0" y="0"/>
                </a:lnTo>
                <a:lnTo>
                  <a:pt x="40826" y="0"/>
                </a:lnTo>
                <a:lnTo>
                  <a:pt x="1680678" y="1639851"/>
                </a:lnTo>
                <a:lnTo>
                  <a:pt x="1680678" y="168067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4AE780ED-EF51-4AD7-A73F-01E563D0E8BC}"/>
              </a:ext>
            </a:extLst>
          </p:cNvPr>
          <p:cNvSpPr/>
          <p:nvPr/>
        </p:nvSpPr>
        <p:spPr>
          <a:xfrm rot="13500280">
            <a:off x="40000" y="-378583"/>
            <a:ext cx="1594489" cy="1594489"/>
          </a:xfrm>
          <a:custGeom>
            <a:avLst/>
            <a:gdLst>
              <a:gd name="connsiteX0" fmla="*/ 1594489 w 1594489"/>
              <a:gd name="connsiteY0" fmla="*/ 1594489 h 1594489"/>
              <a:gd name="connsiteX1" fmla="*/ 0 w 1594489"/>
              <a:gd name="connsiteY1" fmla="*/ 0 h 1594489"/>
              <a:gd name="connsiteX2" fmla="*/ 40826 w 1594489"/>
              <a:gd name="connsiteY2" fmla="*/ 0 h 1594489"/>
              <a:gd name="connsiteX3" fmla="*/ 1594489 w 1594489"/>
              <a:gd name="connsiteY3" fmla="*/ 1553663 h 1594489"/>
              <a:gd name="connsiteX4" fmla="*/ 1594489 w 1594489"/>
              <a:gd name="connsiteY4" fmla="*/ 1594489 h 159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4489" h="1594489">
                <a:moveTo>
                  <a:pt x="1594489" y="1594489"/>
                </a:moveTo>
                <a:lnTo>
                  <a:pt x="0" y="0"/>
                </a:lnTo>
                <a:lnTo>
                  <a:pt x="40826" y="0"/>
                </a:lnTo>
                <a:lnTo>
                  <a:pt x="1594489" y="1553663"/>
                </a:lnTo>
                <a:lnTo>
                  <a:pt x="1594489" y="159448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BE269AE3-65CE-4B86-B8B1-413783695039}"/>
              </a:ext>
            </a:extLst>
          </p:cNvPr>
          <p:cNvSpPr/>
          <p:nvPr/>
        </p:nvSpPr>
        <p:spPr>
          <a:xfrm rot="13500280">
            <a:off x="21984" y="-335093"/>
            <a:ext cx="1509435" cy="1508300"/>
          </a:xfrm>
          <a:custGeom>
            <a:avLst/>
            <a:gdLst>
              <a:gd name="connsiteX0" fmla="*/ 1508301 w 1509435"/>
              <a:gd name="connsiteY0" fmla="*/ 1508300 h 1508300"/>
              <a:gd name="connsiteX1" fmla="*/ 0 w 1509435"/>
              <a:gd name="connsiteY1" fmla="*/ 0 h 1508300"/>
              <a:gd name="connsiteX2" fmla="*/ 40826 w 1509435"/>
              <a:gd name="connsiteY2" fmla="*/ 0 h 1508300"/>
              <a:gd name="connsiteX3" fmla="*/ 1509435 w 1509435"/>
              <a:gd name="connsiteY3" fmla="*/ 1467474 h 1508300"/>
              <a:gd name="connsiteX4" fmla="*/ 1508301 w 1509435"/>
              <a:gd name="connsiteY4" fmla="*/ 1467474 h 1508300"/>
              <a:gd name="connsiteX5" fmla="*/ 1508301 w 1509435"/>
              <a:gd name="connsiteY5" fmla="*/ 1508300 h 150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9435" h="1508300">
                <a:moveTo>
                  <a:pt x="1508301" y="1508300"/>
                </a:moveTo>
                <a:lnTo>
                  <a:pt x="0" y="0"/>
                </a:lnTo>
                <a:lnTo>
                  <a:pt x="40826" y="0"/>
                </a:lnTo>
                <a:lnTo>
                  <a:pt x="1509435" y="1467474"/>
                </a:lnTo>
                <a:lnTo>
                  <a:pt x="1508301" y="1467474"/>
                </a:lnTo>
                <a:lnTo>
                  <a:pt x="1508301" y="150830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C35E0649-74BB-4271-BE7D-1F2ED094753E}"/>
              </a:ext>
            </a:extLst>
          </p:cNvPr>
          <p:cNvSpPr/>
          <p:nvPr/>
        </p:nvSpPr>
        <p:spPr>
          <a:xfrm rot="13500280">
            <a:off x="4534" y="-292972"/>
            <a:ext cx="1423246" cy="1423247"/>
          </a:xfrm>
          <a:custGeom>
            <a:avLst/>
            <a:gdLst>
              <a:gd name="connsiteX0" fmla="*/ 1423246 w 1423246"/>
              <a:gd name="connsiteY0" fmla="*/ 1423247 h 1423247"/>
              <a:gd name="connsiteX1" fmla="*/ 0 w 1423246"/>
              <a:gd name="connsiteY1" fmla="*/ 0 h 1423247"/>
              <a:gd name="connsiteX2" fmla="*/ 40825 w 1423246"/>
              <a:gd name="connsiteY2" fmla="*/ 0 h 1423247"/>
              <a:gd name="connsiteX3" fmla="*/ 1423246 w 1423246"/>
              <a:gd name="connsiteY3" fmla="*/ 1382420 h 1423247"/>
              <a:gd name="connsiteX4" fmla="*/ 1423246 w 1423246"/>
              <a:gd name="connsiteY4" fmla="*/ 1423247 h 142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3246" h="1423247">
                <a:moveTo>
                  <a:pt x="1423246" y="1423247"/>
                </a:moveTo>
                <a:lnTo>
                  <a:pt x="0" y="0"/>
                </a:lnTo>
                <a:lnTo>
                  <a:pt x="40825" y="0"/>
                </a:lnTo>
                <a:lnTo>
                  <a:pt x="1423246" y="1382420"/>
                </a:lnTo>
                <a:lnTo>
                  <a:pt x="1423246" y="142324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6C2D71F3-0A7A-4745-A34F-CE00E95F927C}"/>
              </a:ext>
            </a:extLst>
          </p:cNvPr>
          <p:cNvSpPr/>
          <p:nvPr/>
        </p:nvSpPr>
        <p:spPr>
          <a:xfrm rot="13500280">
            <a:off x="-13316" y="-249881"/>
            <a:ext cx="1337057" cy="1337057"/>
          </a:xfrm>
          <a:custGeom>
            <a:avLst/>
            <a:gdLst>
              <a:gd name="connsiteX0" fmla="*/ 1337057 w 1337057"/>
              <a:gd name="connsiteY0" fmla="*/ 1337057 h 1337057"/>
              <a:gd name="connsiteX1" fmla="*/ 0 w 1337057"/>
              <a:gd name="connsiteY1" fmla="*/ 0 h 1337057"/>
              <a:gd name="connsiteX2" fmla="*/ 40826 w 1337057"/>
              <a:gd name="connsiteY2" fmla="*/ 0 h 1337057"/>
              <a:gd name="connsiteX3" fmla="*/ 1337057 w 1337057"/>
              <a:gd name="connsiteY3" fmla="*/ 1296231 h 1337057"/>
              <a:gd name="connsiteX4" fmla="*/ 1337057 w 1337057"/>
              <a:gd name="connsiteY4" fmla="*/ 1337057 h 133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7057" h="1337057">
                <a:moveTo>
                  <a:pt x="1337057" y="1337057"/>
                </a:moveTo>
                <a:lnTo>
                  <a:pt x="0" y="0"/>
                </a:lnTo>
                <a:lnTo>
                  <a:pt x="40826" y="0"/>
                </a:lnTo>
                <a:lnTo>
                  <a:pt x="1337057" y="1296231"/>
                </a:lnTo>
                <a:lnTo>
                  <a:pt x="1337057" y="133705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51BF2AB6-6873-4ED8-98DB-4A9398AF7324}"/>
              </a:ext>
            </a:extLst>
          </p:cNvPr>
          <p:cNvSpPr/>
          <p:nvPr/>
        </p:nvSpPr>
        <p:spPr>
          <a:xfrm rot="13500280">
            <a:off x="-31166" y="-206792"/>
            <a:ext cx="1250869" cy="1250869"/>
          </a:xfrm>
          <a:custGeom>
            <a:avLst/>
            <a:gdLst>
              <a:gd name="connsiteX0" fmla="*/ 1250869 w 1250869"/>
              <a:gd name="connsiteY0" fmla="*/ 1250869 h 1250869"/>
              <a:gd name="connsiteX1" fmla="*/ 0 w 1250869"/>
              <a:gd name="connsiteY1" fmla="*/ 0 h 1250869"/>
              <a:gd name="connsiteX2" fmla="*/ 40825 w 1250869"/>
              <a:gd name="connsiteY2" fmla="*/ 0 h 1250869"/>
              <a:gd name="connsiteX3" fmla="*/ 1250869 w 1250869"/>
              <a:gd name="connsiteY3" fmla="*/ 1210042 h 1250869"/>
              <a:gd name="connsiteX4" fmla="*/ 1250869 w 1250869"/>
              <a:gd name="connsiteY4" fmla="*/ 1250869 h 125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869" h="1250869">
                <a:moveTo>
                  <a:pt x="1250869" y="1250869"/>
                </a:moveTo>
                <a:lnTo>
                  <a:pt x="0" y="0"/>
                </a:lnTo>
                <a:lnTo>
                  <a:pt x="40825" y="0"/>
                </a:lnTo>
                <a:lnTo>
                  <a:pt x="1250869" y="1210042"/>
                </a:lnTo>
                <a:lnTo>
                  <a:pt x="1250869" y="125086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38BEE1DC-3180-496F-B9F2-0541143A9C65}"/>
              </a:ext>
            </a:extLst>
          </p:cNvPr>
          <p:cNvSpPr/>
          <p:nvPr/>
        </p:nvSpPr>
        <p:spPr>
          <a:xfrm rot="13500280">
            <a:off x="-49182" y="-163303"/>
            <a:ext cx="1165814" cy="1164680"/>
          </a:xfrm>
          <a:custGeom>
            <a:avLst/>
            <a:gdLst>
              <a:gd name="connsiteX0" fmla="*/ 1164680 w 1165814"/>
              <a:gd name="connsiteY0" fmla="*/ 1164680 h 1164680"/>
              <a:gd name="connsiteX1" fmla="*/ 0 w 1165814"/>
              <a:gd name="connsiteY1" fmla="*/ 1 h 1164680"/>
              <a:gd name="connsiteX2" fmla="*/ 40825 w 1165814"/>
              <a:gd name="connsiteY2" fmla="*/ 0 h 1164680"/>
              <a:gd name="connsiteX3" fmla="*/ 1165814 w 1165814"/>
              <a:gd name="connsiteY3" fmla="*/ 1123854 h 1164680"/>
              <a:gd name="connsiteX4" fmla="*/ 1164680 w 1165814"/>
              <a:gd name="connsiteY4" fmla="*/ 1123854 h 1164680"/>
              <a:gd name="connsiteX5" fmla="*/ 1164680 w 1165814"/>
              <a:gd name="connsiteY5" fmla="*/ 1164680 h 116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5814" h="1164680">
                <a:moveTo>
                  <a:pt x="1164680" y="1164680"/>
                </a:moveTo>
                <a:lnTo>
                  <a:pt x="0" y="1"/>
                </a:lnTo>
                <a:lnTo>
                  <a:pt x="40825" y="0"/>
                </a:lnTo>
                <a:lnTo>
                  <a:pt x="1165814" y="1123854"/>
                </a:lnTo>
                <a:lnTo>
                  <a:pt x="1164680" y="1123854"/>
                </a:lnTo>
                <a:lnTo>
                  <a:pt x="1164680" y="116468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D39D863D-C379-4E72-B276-53F62D7E2B98}"/>
              </a:ext>
            </a:extLst>
          </p:cNvPr>
          <p:cNvSpPr/>
          <p:nvPr/>
        </p:nvSpPr>
        <p:spPr>
          <a:xfrm rot="13500280">
            <a:off x="-66632" y="-121181"/>
            <a:ext cx="1079626" cy="1079626"/>
          </a:xfrm>
          <a:custGeom>
            <a:avLst/>
            <a:gdLst>
              <a:gd name="connsiteX0" fmla="*/ 1079626 w 1079626"/>
              <a:gd name="connsiteY0" fmla="*/ 1079626 h 1079626"/>
              <a:gd name="connsiteX1" fmla="*/ 0 w 1079626"/>
              <a:gd name="connsiteY1" fmla="*/ 1 h 1079626"/>
              <a:gd name="connsiteX2" fmla="*/ 40826 w 1079626"/>
              <a:gd name="connsiteY2" fmla="*/ 0 h 1079626"/>
              <a:gd name="connsiteX3" fmla="*/ 1079626 w 1079626"/>
              <a:gd name="connsiteY3" fmla="*/ 1038800 h 1079626"/>
              <a:gd name="connsiteX4" fmla="*/ 1079626 w 1079626"/>
              <a:gd name="connsiteY4" fmla="*/ 1079626 h 107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626" h="1079626">
                <a:moveTo>
                  <a:pt x="1079626" y="1079626"/>
                </a:moveTo>
                <a:lnTo>
                  <a:pt x="0" y="1"/>
                </a:lnTo>
                <a:lnTo>
                  <a:pt x="40826" y="0"/>
                </a:lnTo>
                <a:lnTo>
                  <a:pt x="1079626" y="1038800"/>
                </a:lnTo>
                <a:lnTo>
                  <a:pt x="1079626" y="1079626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9079BA6D-6450-46A6-9874-663ABFE497CE}"/>
              </a:ext>
            </a:extLst>
          </p:cNvPr>
          <p:cNvSpPr/>
          <p:nvPr/>
        </p:nvSpPr>
        <p:spPr>
          <a:xfrm rot="13500280">
            <a:off x="-84482" y="-78092"/>
            <a:ext cx="993437" cy="993438"/>
          </a:xfrm>
          <a:custGeom>
            <a:avLst/>
            <a:gdLst>
              <a:gd name="connsiteX0" fmla="*/ 993437 w 993437"/>
              <a:gd name="connsiteY0" fmla="*/ 993438 h 993438"/>
              <a:gd name="connsiteX1" fmla="*/ 0 w 993437"/>
              <a:gd name="connsiteY1" fmla="*/ 0 h 993438"/>
              <a:gd name="connsiteX2" fmla="*/ 40825 w 993437"/>
              <a:gd name="connsiteY2" fmla="*/ 1 h 993438"/>
              <a:gd name="connsiteX3" fmla="*/ 993437 w 993437"/>
              <a:gd name="connsiteY3" fmla="*/ 952612 h 993438"/>
              <a:gd name="connsiteX4" fmla="*/ 993437 w 993437"/>
              <a:gd name="connsiteY4" fmla="*/ 993438 h 993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3437" h="993438">
                <a:moveTo>
                  <a:pt x="993437" y="993438"/>
                </a:moveTo>
                <a:lnTo>
                  <a:pt x="0" y="0"/>
                </a:lnTo>
                <a:lnTo>
                  <a:pt x="40825" y="1"/>
                </a:lnTo>
                <a:lnTo>
                  <a:pt x="993437" y="952612"/>
                </a:lnTo>
                <a:lnTo>
                  <a:pt x="993437" y="99343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A4CFFBA8-B565-42FA-9C0D-4FC6525B06C1}"/>
              </a:ext>
            </a:extLst>
          </p:cNvPr>
          <p:cNvSpPr/>
          <p:nvPr/>
        </p:nvSpPr>
        <p:spPr>
          <a:xfrm rot="13500280">
            <a:off x="-102498" y="-34601"/>
            <a:ext cx="908383" cy="907248"/>
          </a:xfrm>
          <a:custGeom>
            <a:avLst/>
            <a:gdLst>
              <a:gd name="connsiteX0" fmla="*/ 907249 w 908383"/>
              <a:gd name="connsiteY0" fmla="*/ 907248 h 907248"/>
              <a:gd name="connsiteX1" fmla="*/ 0 w 908383"/>
              <a:gd name="connsiteY1" fmla="*/ 0 h 907248"/>
              <a:gd name="connsiteX2" fmla="*/ 40827 w 908383"/>
              <a:gd name="connsiteY2" fmla="*/ 0 h 907248"/>
              <a:gd name="connsiteX3" fmla="*/ 908383 w 908383"/>
              <a:gd name="connsiteY3" fmla="*/ 866422 h 907248"/>
              <a:gd name="connsiteX4" fmla="*/ 907249 w 908383"/>
              <a:gd name="connsiteY4" fmla="*/ 866422 h 907248"/>
              <a:gd name="connsiteX5" fmla="*/ 907249 w 908383"/>
              <a:gd name="connsiteY5" fmla="*/ 907248 h 907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383" h="907248">
                <a:moveTo>
                  <a:pt x="907249" y="907248"/>
                </a:moveTo>
                <a:lnTo>
                  <a:pt x="0" y="0"/>
                </a:lnTo>
                <a:lnTo>
                  <a:pt x="40827" y="0"/>
                </a:lnTo>
                <a:lnTo>
                  <a:pt x="908383" y="866422"/>
                </a:lnTo>
                <a:lnTo>
                  <a:pt x="907249" y="866422"/>
                </a:lnTo>
                <a:lnTo>
                  <a:pt x="907249" y="90724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98016DB4-3354-4E78-B07E-1D722297B864}"/>
              </a:ext>
            </a:extLst>
          </p:cNvPr>
          <p:cNvSpPr/>
          <p:nvPr/>
        </p:nvSpPr>
        <p:spPr>
          <a:xfrm rot="13500280">
            <a:off x="-120349" y="8488"/>
            <a:ext cx="822195" cy="821061"/>
          </a:xfrm>
          <a:custGeom>
            <a:avLst/>
            <a:gdLst>
              <a:gd name="connsiteX0" fmla="*/ 821060 w 822195"/>
              <a:gd name="connsiteY0" fmla="*/ 821061 h 821061"/>
              <a:gd name="connsiteX1" fmla="*/ 0 w 822195"/>
              <a:gd name="connsiteY1" fmla="*/ 0 h 821061"/>
              <a:gd name="connsiteX2" fmla="*/ 40826 w 822195"/>
              <a:gd name="connsiteY2" fmla="*/ 1 h 821061"/>
              <a:gd name="connsiteX3" fmla="*/ 822195 w 822195"/>
              <a:gd name="connsiteY3" fmla="*/ 780235 h 821061"/>
              <a:gd name="connsiteX4" fmla="*/ 821060 w 822195"/>
              <a:gd name="connsiteY4" fmla="*/ 780235 h 821061"/>
              <a:gd name="connsiteX5" fmla="*/ 821060 w 822195"/>
              <a:gd name="connsiteY5" fmla="*/ 821061 h 8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195" h="821061">
                <a:moveTo>
                  <a:pt x="821060" y="821061"/>
                </a:moveTo>
                <a:lnTo>
                  <a:pt x="0" y="0"/>
                </a:lnTo>
                <a:lnTo>
                  <a:pt x="40826" y="1"/>
                </a:lnTo>
                <a:lnTo>
                  <a:pt x="822195" y="780235"/>
                </a:lnTo>
                <a:lnTo>
                  <a:pt x="821060" y="780235"/>
                </a:lnTo>
                <a:lnTo>
                  <a:pt x="821060" y="82106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0CB1EA35-0D05-4F13-871D-0CAB5CECD44A}"/>
              </a:ext>
            </a:extLst>
          </p:cNvPr>
          <p:cNvSpPr/>
          <p:nvPr/>
        </p:nvSpPr>
        <p:spPr>
          <a:xfrm rot="13500280">
            <a:off x="-137800" y="50609"/>
            <a:ext cx="736006" cy="736005"/>
          </a:xfrm>
          <a:custGeom>
            <a:avLst/>
            <a:gdLst>
              <a:gd name="connsiteX0" fmla="*/ 736005 w 736006"/>
              <a:gd name="connsiteY0" fmla="*/ 736005 h 736005"/>
              <a:gd name="connsiteX1" fmla="*/ 0 w 736006"/>
              <a:gd name="connsiteY1" fmla="*/ 0 h 736005"/>
              <a:gd name="connsiteX2" fmla="*/ 40826 w 736006"/>
              <a:gd name="connsiteY2" fmla="*/ 0 h 736005"/>
              <a:gd name="connsiteX3" fmla="*/ 736006 w 736006"/>
              <a:gd name="connsiteY3" fmla="*/ 695179 h 736005"/>
              <a:gd name="connsiteX4" fmla="*/ 736005 w 736006"/>
              <a:gd name="connsiteY4" fmla="*/ 736005 h 73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006" h="736005">
                <a:moveTo>
                  <a:pt x="736005" y="736005"/>
                </a:moveTo>
                <a:lnTo>
                  <a:pt x="0" y="0"/>
                </a:lnTo>
                <a:lnTo>
                  <a:pt x="40826" y="0"/>
                </a:lnTo>
                <a:lnTo>
                  <a:pt x="736006" y="695179"/>
                </a:lnTo>
                <a:lnTo>
                  <a:pt x="736005" y="736005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17F84AF5-3C7F-4D42-92A9-CCA3CDB8EB55}"/>
              </a:ext>
            </a:extLst>
          </p:cNvPr>
          <p:cNvSpPr/>
          <p:nvPr/>
        </p:nvSpPr>
        <p:spPr>
          <a:xfrm rot="13500280">
            <a:off x="-155648" y="93699"/>
            <a:ext cx="649817" cy="649817"/>
          </a:xfrm>
          <a:custGeom>
            <a:avLst/>
            <a:gdLst>
              <a:gd name="connsiteX0" fmla="*/ 649817 w 649817"/>
              <a:gd name="connsiteY0" fmla="*/ 649817 h 649817"/>
              <a:gd name="connsiteX1" fmla="*/ 0 w 649817"/>
              <a:gd name="connsiteY1" fmla="*/ 0 h 649817"/>
              <a:gd name="connsiteX2" fmla="*/ 40826 w 649817"/>
              <a:gd name="connsiteY2" fmla="*/ 0 h 649817"/>
              <a:gd name="connsiteX3" fmla="*/ 649817 w 649817"/>
              <a:gd name="connsiteY3" fmla="*/ 608990 h 649817"/>
              <a:gd name="connsiteX4" fmla="*/ 649817 w 649817"/>
              <a:gd name="connsiteY4" fmla="*/ 649817 h 64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817" h="649817">
                <a:moveTo>
                  <a:pt x="649817" y="649817"/>
                </a:moveTo>
                <a:lnTo>
                  <a:pt x="0" y="0"/>
                </a:lnTo>
                <a:lnTo>
                  <a:pt x="40826" y="0"/>
                </a:lnTo>
                <a:lnTo>
                  <a:pt x="649817" y="608990"/>
                </a:lnTo>
                <a:lnTo>
                  <a:pt x="649817" y="64981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FA8E90CE-90F4-42ED-AAAF-0F139BE4E3D5}"/>
              </a:ext>
            </a:extLst>
          </p:cNvPr>
          <p:cNvSpPr/>
          <p:nvPr/>
        </p:nvSpPr>
        <p:spPr>
          <a:xfrm rot="13500280">
            <a:off x="-173663" y="137189"/>
            <a:ext cx="564761" cy="563628"/>
          </a:xfrm>
          <a:custGeom>
            <a:avLst/>
            <a:gdLst>
              <a:gd name="connsiteX0" fmla="*/ 563628 w 564761"/>
              <a:gd name="connsiteY0" fmla="*/ 563628 h 563628"/>
              <a:gd name="connsiteX1" fmla="*/ 0 w 564761"/>
              <a:gd name="connsiteY1" fmla="*/ 0 h 563628"/>
              <a:gd name="connsiteX2" fmla="*/ 40826 w 564761"/>
              <a:gd name="connsiteY2" fmla="*/ 0 h 563628"/>
              <a:gd name="connsiteX3" fmla="*/ 564761 w 564761"/>
              <a:gd name="connsiteY3" fmla="*/ 522802 h 563628"/>
              <a:gd name="connsiteX4" fmla="*/ 563629 w 564761"/>
              <a:gd name="connsiteY4" fmla="*/ 522802 h 563628"/>
              <a:gd name="connsiteX5" fmla="*/ 563628 w 564761"/>
              <a:gd name="connsiteY5" fmla="*/ 563628 h 563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4761" h="563628">
                <a:moveTo>
                  <a:pt x="563628" y="563628"/>
                </a:moveTo>
                <a:lnTo>
                  <a:pt x="0" y="0"/>
                </a:lnTo>
                <a:lnTo>
                  <a:pt x="40826" y="0"/>
                </a:lnTo>
                <a:lnTo>
                  <a:pt x="564761" y="522802"/>
                </a:lnTo>
                <a:lnTo>
                  <a:pt x="563629" y="522802"/>
                </a:lnTo>
                <a:lnTo>
                  <a:pt x="563628" y="56362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7C1C105E-FE0D-4A36-AE5B-BBA110F6EE53}"/>
              </a:ext>
            </a:extLst>
          </p:cNvPr>
          <p:cNvSpPr/>
          <p:nvPr userDrawn="1"/>
        </p:nvSpPr>
        <p:spPr>
          <a:xfrm rot="13500280">
            <a:off x="-191515" y="180277"/>
            <a:ext cx="478574" cy="477440"/>
          </a:xfrm>
          <a:custGeom>
            <a:avLst/>
            <a:gdLst>
              <a:gd name="connsiteX0" fmla="*/ 478574 w 478574"/>
              <a:gd name="connsiteY0" fmla="*/ 477440 h 477440"/>
              <a:gd name="connsiteX1" fmla="*/ 0 w 478574"/>
              <a:gd name="connsiteY1" fmla="*/ 0 h 477440"/>
              <a:gd name="connsiteX2" fmla="*/ 40826 w 478574"/>
              <a:gd name="connsiteY2" fmla="*/ 0 h 477440"/>
              <a:gd name="connsiteX3" fmla="*/ 478573 w 478574"/>
              <a:gd name="connsiteY3" fmla="*/ 437747 h 477440"/>
              <a:gd name="connsiteX4" fmla="*/ 478574 w 478574"/>
              <a:gd name="connsiteY4" fmla="*/ 477440 h 4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574" h="477440">
                <a:moveTo>
                  <a:pt x="478574" y="477440"/>
                </a:moveTo>
                <a:lnTo>
                  <a:pt x="0" y="0"/>
                </a:lnTo>
                <a:lnTo>
                  <a:pt x="40826" y="0"/>
                </a:lnTo>
                <a:lnTo>
                  <a:pt x="478573" y="437747"/>
                </a:lnTo>
                <a:lnTo>
                  <a:pt x="478574" y="47744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</a:extLst>
          </p:cNvPr>
          <p:cNvSpPr/>
          <p:nvPr userDrawn="1"/>
        </p:nvSpPr>
        <p:spPr>
          <a:xfrm>
            <a:off x="2205035" y="5777342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AD282910-ECE9-4B26-9656-AD1D41D44AC8}"/>
              </a:ext>
            </a:extLst>
          </p:cNvPr>
          <p:cNvSpPr/>
          <p:nvPr userDrawn="1"/>
        </p:nvSpPr>
        <p:spPr>
          <a:xfrm>
            <a:off x="1091998" y="4754297"/>
            <a:ext cx="30139" cy="1051915"/>
          </a:xfrm>
          <a:custGeom>
            <a:avLst/>
            <a:gdLst>
              <a:gd name="connsiteX0" fmla="*/ 28833 w 30139"/>
              <a:gd name="connsiteY0" fmla="*/ 0 h 1051915"/>
              <a:gd name="connsiteX1" fmla="*/ 30139 w 30139"/>
              <a:gd name="connsiteY1" fmla="*/ 1051915 h 1051915"/>
              <a:gd name="connsiteX2" fmla="*/ 1271 w 30139"/>
              <a:gd name="connsiteY2" fmla="*/ 1051915 h 1051915"/>
              <a:gd name="connsiteX3" fmla="*/ 0 w 30139"/>
              <a:gd name="connsiteY3" fmla="*/ 28904 h 1051915"/>
              <a:gd name="connsiteX4" fmla="*/ 28833 w 30139"/>
              <a:gd name="connsiteY4" fmla="*/ 0 h 105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39" h="1051915">
                <a:moveTo>
                  <a:pt x="28833" y="0"/>
                </a:moveTo>
                <a:lnTo>
                  <a:pt x="30139" y="1051915"/>
                </a:lnTo>
                <a:lnTo>
                  <a:pt x="1271" y="1051915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7C7A453C-4565-4652-9781-F1488009734C}"/>
              </a:ext>
            </a:extLst>
          </p:cNvPr>
          <p:cNvSpPr/>
          <p:nvPr userDrawn="1"/>
        </p:nvSpPr>
        <p:spPr>
          <a:xfrm>
            <a:off x="1031128" y="4815317"/>
            <a:ext cx="30064" cy="990894"/>
          </a:xfrm>
          <a:custGeom>
            <a:avLst/>
            <a:gdLst>
              <a:gd name="connsiteX0" fmla="*/ 28833 w 30064"/>
              <a:gd name="connsiteY0" fmla="*/ 0 h 990894"/>
              <a:gd name="connsiteX1" fmla="*/ 30064 w 30064"/>
              <a:gd name="connsiteY1" fmla="*/ 990894 h 990894"/>
              <a:gd name="connsiteX2" fmla="*/ 1195 w 30064"/>
              <a:gd name="connsiteY2" fmla="*/ 990894 h 990894"/>
              <a:gd name="connsiteX3" fmla="*/ 0 w 30064"/>
              <a:gd name="connsiteY3" fmla="*/ 28904 h 990894"/>
              <a:gd name="connsiteX4" fmla="*/ 28833 w 30064"/>
              <a:gd name="connsiteY4" fmla="*/ 0 h 990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64" h="990894">
                <a:moveTo>
                  <a:pt x="28833" y="0"/>
                </a:moveTo>
                <a:lnTo>
                  <a:pt x="30064" y="990894"/>
                </a:lnTo>
                <a:lnTo>
                  <a:pt x="1195" y="990894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DE479407-B0BB-45F1-A93D-05ED5B41F316}"/>
              </a:ext>
            </a:extLst>
          </p:cNvPr>
          <p:cNvSpPr/>
          <p:nvPr userDrawn="1"/>
        </p:nvSpPr>
        <p:spPr>
          <a:xfrm>
            <a:off x="970259" y="4877137"/>
            <a:ext cx="30790" cy="929074"/>
          </a:xfrm>
          <a:custGeom>
            <a:avLst/>
            <a:gdLst>
              <a:gd name="connsiteX0" fmla="*/ 29636 w 30790"/>
              <a:gd name="connsiteY0" fmla="*/ 0 h 929074"/>
              <a:gd name="connsiteX1" fmla="*/ 30790 w 30790"/>
              <a:gd name="connsiteY1" fmla="*/ 929074 h 929074"/>
              <a:gd name="connsiteX2" fmla="*/ 1401 w 30790"/>
              <a:gd name="connsiteY2" fmla="*/ 929074 h 929074"/>
              <a:gd name="connsiteX3" fmla="*/ 0 w 30790"/>
              <a:gd name="connsiteY3" fmla="*/ 28104 h 929074"/>
              <a:gd name="connsiteX4" fmla="*/ 803 w 30790"/>
              <a:gd name="connsiteY4" fmla="*/ 28905 h 929074"/>
              <a:gd name="connsiteX5" fmla="*/ 29636 w 30790"/>
              <a:gd name="connsiteY5" fmla="*/ 0 h 92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90" h="929074">
                <a:moveTo>
                  <a:pt x="29636" y="0"/>
                </a:moveTo>
                <a:lnTo>
                  <a:pt x="30790" y="929074"/>
                </a:lnTo>
                <a:lnTo>
                  <a:pt x="1401" y="929074"/>
                </a:lnTo>
                <a:lnTo>
                  <a:pt x="0" y="28104"/>
                </a:lnTo>
                <a:lnTo>
                  <a:pt x="803" y="28905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0271515D-B4B7-4502-B24F-DC5480444ED0}"/>
              </a:ext>
            </a:extLst>
          </p:cNvPr>
          <p:cNvSpPr/>
          <p:nvPr userDrawn="1"/>
        </p:nvSpPr>
        <p:spPr>
          <a:xfrm>
            <a:off x="909392" y="4938159"/>
            <a:ext cx="30713" cy="868053"/>
          </a:xfrm>
          <a:custGeom>
            <a:avLst/>
            <a:gdLst>
              <a:gd name="connsiteX0" fmla="*/ 29635 w 30713"/>
              <a:gd name="connsiteY0" fmla="*/ 0 h 868053"/>
              <a:gd name="connsiteX1" fmla="*/ 30713 w 30713"/>
              <a:gd name="connsiteY1" fmla="*/ 868053 h 868053"/>
              <a:gd name="connsiteX2" fmla="*/ 1319 w 30713"/>
              <a:gd name="connsiteY2" fmla="*/ 868053 h 868053"/>
              <a:gd name="connsiteX3" fmla="*/ 0 w 30713"/>
              <a:gd name="connsiteY3" fmla="*/ 28103 h 868053"/>
              <a:gd name="connsiteX4" fmla="*/ 802 w 30713"/>
              <a:gd name="connsiteY4" fmla="*/ 28904 h 868053"/>
              <a:gd name="connsiteX5" fmla="*/ 29635 w 30713"/>
              <a:gd name="connsiteY5" fmla="*/ 0 h 868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13" h="868053">
                <a:moveTo>
                  <a:pt x="29635" y="0"/>
                </a:moveTo>
                <a:lnTo>
                  <a:pt x="30713" y="868053"/>
                </a:lnTo>
                <a:lnTo>
                  <a:pt x="1319" y="868053"/>
                </a:lnTo>
                <a:lnTo>
                  <a:pt x="0" y="28103"/>
                </a:lnTo>
                <a:lnTo>
                  <a:pt x="802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DB364732-EC14-4416-964A-13F3D77CDBBD}"/>
              </a:ext>
            </a:extLst>
          </p:cNvPr>
          <p:cNvSpPr/>
          <p:nvPr userDrawn="1"/>
        </p:nvSpPr>
        <p:spPr>
          <a:xfrm>
            <a:off x="849322" y="4997575"/>
            <a:ext cx="29838" cy="808636"/>
          </a:xfrm>
          <a:custGeom>
            <a:avLst/>
            <a:gdLst>
              <a:gd name="connsiteX0" fmla="*/ 28833 w 29838"/>
              <a:gd name="connsiteY0" fmla="*/ 0 h 808636"/>
              <a:gd name="connsiteX1" fmla="*/ 29838 w 29838"/>
              <a:gd name="connsiteY1" fmla="*/ 808636 h 808636"/>
              <a:gd name="connsiteX2" fmla="*/ 969 w 29838"/>
              <a:gd name="connsiteY2" fmla="*/ 808636 h 808636"/>
              <a:gd name="connsiteX3" fmla="*/ 0 w 29838"/>
              <a:gd name="connsiteY3" fmla="*/ 28904 h 808636"/>
              <a:gd name="connsiteX4" fmla="*/ 28833 w 29838"/>
              <a:gd name="connsiteY4" fmla="*/ 0 h 808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38" h="808636">
                <a:moveTo>
                  <a:pt x="28833" y="0"/>
                </a:moveTo>
                <a:lnTo>
                  <a:pt x="29838" y="808636"/>
                </a:lnTo>
                <a:lnTo>
                  <a:pt x="969" y="808636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619347B5-2692-4514-B67B-159C25FA4940}"/>
              </a:ext>
            </a:extLst>
          </p:cNvPr>
          <p:cNvSpPr/>
          <p:nvPr userDrawn="1"/>
        </p:nvSpPr>
        <p:spPr>
          <a:xfrm>
            <a:off x="788455" y="5058595"/>
            <a:ext cx="29761" cy="747617"/>
          </a:xfrm>
          <a:custGeom>
            <a:avLst/>
            <a:gdLst>
              <a:gd name="connsiteX0" fmla="*/ 28832 w 29761"/>
              <a:gd name="connsiteY0" fmla="*/ 0 h 747617"/>
              <a:gd name="connsiteX1" fmla="*/ 29761 w 29761"/>
              <a:gd name="connsiteY1" fmla="*/ 747617 h 747617"/>
              <a:gd name="connsiteX2" fmla="*/ 893 w 29761"/>
              <a:gd name="connsiteY2" fmla="*/ 747617 h 747617"/>
              <a:gd name="connsiteX3" fmla="*/ 0 w 29761"/>
              <a:gd name="connsiteY3" fmla="*/ 28905 h 747617"/>
              <a:gd name="connsiteX4" fmla="*/ 28832 w 29761"/>
              <a:gd name="connsiteY4" fmla="*/ 0 h 747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1" h="747617">
                <a:moveTo>
                  <a:pt x="28832" y="0"/>
                </a:moveTo>
                <a:lnTo>
                  <a:pt x="29761" y="747617"/>
                </a:lnTo>
                <a:lnTo>
                  <a:pt x="893" y="747617"/>
                </a:lnTo>
                <a:lnTo>
                  <a:pt x="0" y="28905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E1746638-BCA2-4B8F-A315-9514E1973CDD}"/>
              </a:ext>
            </a:extLst>
          </p:cNvPr>
          <p:cNvSpPr/>
          <p:nvPr userDrawn="1"/>
        </p:nvSpPr>
        <p:spPr>
          <a:xfrm>
            <a:off x="727586" y="5120417"/>
            <a:ext cx="30487" cy="685795"/>
          </a:xfrm>
          <a:custGeom>
            <a:avLst/>
            <a:gdLst>
              <a:gd name="connsiteX0" fmla="*/ 29635 w 30487"/>
              <a:gd name="connsiteY0" fmla="*/ 0 h 685795"/>
              <a:gd name="connsiteX1" fmla="*/ 30487 w 30487"/>
              <a:gd name="connsiteY1" fmla="*/ 685795 h 685795"/>
              <a:gd name="connsiteX2" fmla="*/ 1071 w 30487"/>
              <a:gd name="connsiteY2" fmla="*/ 685795 h 685795"/>
              <a:gd name="connsiteX3" fmla="*/ 0 w 30487"/>
              <a:gd name="connsiteY3" fmla="*/ 28103 h 685795"/>
              <a:gd name="connsiteX4" fmla="*/ 803 w 30487"/>
              <a:gd name="connsiteY4" fmla="*/ 28904 h 685795"/>
              <a:gd name="connsiteX5" fmla="*/ 29635 w 30487"/>
              <a:gd name="connsiteY5" fmla="*/ 0 h 68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7" h="685795">
                <a:moveTo>
                  <a:pt x="29635" y="0"/>
                </a:moveTo>
                <a:lnTo>
                  <a:pt x="30487" y="685795"/>
                </a:lnTo>
                <a:lnTo>
                  <a:pt x="1071" y="685795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47F56D6B-560F-4123-9E05-11ACF383DF87}"/>
              </a:ext>
            </a:extLst>
          </p:cNvPr>
          <p:cNvSpPr/>
          <p:nvPr userDrawn="1"/>
        </p:nvSpPr>
        <p:spPr>
          <a:xfrm>
            <a:off x="667518" y="5179833"/>
            <a:ext cx="29611" cy="626379"/>
          </a:xfrm>
          <a:custGeom>
            <a:avLst/>
            <a:gdLst>
              <a:gd name="connsiteX0" fmla="*/ 28833 w 29611"/>
              <a:gd name="connsiteY0" fmla="*/ 0 h 626379"/>
              <a:gd name="connsiteX1" fmla="*/ 29611 w 29611"/>
              <a:gd name="connsiteY1" fmla="*/ 626379 h 626379"/>
              <a:gd name="connsiteX2" fmla="*/ 742 w 29611"/>
              <a:gd name="connsiteY2" fmla="*/ 626379 h 626379"/>
              <a:gd name="connsiteX3" fmla="*/ 0 w 29611"/>
              <a:gd name="connsiteY3" fmla="*/ 28904 h 626379"/>
              <a:gd name="connsiteX4" fmla="*/ 28833 w 29611"/>
              <a:gd name="connsiteY4" fmla="*/ 0 h 62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11" h="626379">
                <a:moveTo>
                  <a:pt x="28833" y="0"/>
                </a:moveTo>
                <a:lnTo>
                  <a:pt x="29611" y="626379"/>
                </a:lnTo>
                <a:lnTo>
                  <a:pt x="742" y="62637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2FD3A4D4-C05F-4057-8408-6FF0887E068F}"/>
              </a:ext>
            </a:extLst>
          </p:cNvPr>
          <p:cNvSpPr/>
          <p:nvPr userDrawn="1"/>
        </p:nvSpPr>
        <p:spPr>
          <a:xfrm>
            <a:off x="606649" y="5240853"/>
            <a:ext cx="29535" cy="565359"/>
          </a:xfrm>
          <a:custGeom>
            <a:avLst/>
            <a:gdLst>
              <a:gd name="connsiteX0" fmla="*/ 28833 w 29535"/>
              <a:gd name="connsiteY0" fmla="*/ 0 h 565359"/>
              <a:gd name="connsiteX1" fmla="*/ 29535 w 29535"/>
              <a:gd name="connsiteY1" fmla="*/ 565359 h 565359"/>
              <a:gd name="connsiteX2" fmla="*/ 666 w 29535"/>
              <a:gd name="connsiteY2" fmla="*/ 565359 h 565359"/>
              <a:gd name="connsiteX3" fmla="*/ 0 w 29535"/>
              <a:gd name="connsiteY3" fmla="*/ 28904 h 565359"/>
              <a:gd name="connsiteX4" fmla="*/ 28833 w 29535"/>
              <a:gd name="connsiteY4" fmla="*/ 0 h 565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35" h="565359">
                <a:moveTo>
                  <a:pt x="28833" y="0"/>
                </a:moveTo>
                <a:lnTo>
                  <a:pt x="29535" y="565359"/>
                </a:lnTo>
                <a:lnTo>
                  <a:pt x="666" y="56535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32EAC669-BA43-4F58-9784-4CCDFE4D6F4E}"/>
              </a:ext>
            </a:extLst>
          </p:cNvPr>
          <p:cNvSpPr/>
          <p:nvPr userDrawn="1"/>
        </p:nvSpPr>
        <p:spPr>
          <a:xfrm>
            <a:off x="545779" y="5301873"/>
            <a:ext cx="29460" cy="504339"/>
          </a:xfrm>
          <a:custGeom>
            <a:avLst/>
            <a:gdLst>
              <a:gd name="connsiteX0" fmla="*/ 28833 w 29460"/>
              <a:gd name="connsiteY0" fmla="*/ 0 h 504339"/>
              <a:gd name="connsiteX1" fmla="*/ 29460 w 29460"/>
              <a:gd name="connsiteY1" fmla="*/ 504339 h 504339"/>
              <a:gd name="connsiteX2" fmla="*/ 591 w 29460"/>
              <a:gd name="connsiteY2" fmla="*/ 504339 h 504339"/>
              <a:gd name="connsiteX3" fmla="*/ 0 w 29460"/>
              <a:gd name="connsiteY3" fmla="*/ 28905 h 504339"/>
              <a:gd name="connsiteX4" fmla="*/ 28833 w 29460"/>
              <a:gd name="connsiteY4" fmla="*/ 0 h 50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0" h="504339">
                <a:moveTo>
                  <a:pt x="28833" y="0"/>
                </a:moveTo>
                <a:lnTo>
                  <a:pt x="29460" y="504339"/>
                </a:lnTo>
                <a:lnTo>
                  <a:pt x="591" y="504339"/>
                </a:lnTo>
                <a:lnTo>
                  <a:pt x="0" y="28905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73CAE3B4-689F-4EC3-8CC9-EB6D360E3846}"/>
              </a:ext>
            </a:extLst>
          </p:cNvPr>
          <p:cNvSpPr/>
          <p:nvPr userDrawn="1"/>
        </p:nvSpPr>
        <p:spPr>
          <a:xfrm>
            <a:off x="484912" y="5363693"/>
            <a:ext cx="30185" cy="442518"/>
          </a:xfrm>
          <a:custGeom>
            <a:avLst/>
            <a:gdLst>
              <a:gd name="connsiteX0" fmla="*/ 29635 w 30185"/>
              <a:gd name="connsiteY0" fmla="*/ 0 h 442518"/>
              <a:gd name="connsiteX1" fmla="*/ 30185 w 30185"/>
              <a:gd name="connsiteY1" fmla="*/ 442518 h 442518"/>
              <a:gd name="connsiteX2" fmla="*/ 724 w 30185"/>
              <a:gd name="connsiteY2" fmla="*/ 442518 h 442518"/>
              <a:gd name="connsiteX3" fmla="*/ 0 w 30185"/>
              <a:gd name="connsiteY3" fmla="*/ 28104 h 442518"/>
              <a:gd name="connsiteX4" fmla="*/ 803 w 30185"/>
              <a:gd name="connsiteY4" fmla="*/ 28905 h 442518"/>
              <a:gd name="connsiteX5" fmla="*/ 29635 w 30185"/>
              <a:gd name="connsiteY5" fmla="*/ 0 h 44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185" h="442518">
                <a:moveTo>
                  <a:pt x="29635" y="0"/>
                </a:moveTo>
                <a:lnTo>
                  <a:pt x="30185" y="442518"/>
                </a:lnTo>
                <a:lnTo>
                  <a:pt x="724" y="442518"/>
                </a:lnTo>
                <a:lnTo>
                  <a:pt x="0" y="28104"/>
                </a:lnTo>
                <a:lnTo>
                  <a:pt x="803" y="28905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8665978C-1CDF-4EF9-9A5C-4C6C0B3BE0F0}"/>
              </a:ext>
            </a:extLst>
          </p:cNvPr>
          <p:cNvSpPr/>
          <p:nvPr userDrawn="1"/>
        </p:nvSpPr>
        <p:spPr>
          <a:xfrm>
            <a:off x="424843" y="5423111"/>
            <a:ext cx="29308" cy="383101"/>
          </a:xfrm>
          <a:custGeom>
            <a:avLst/>
            <a:gdLst>
              <a:gd name="connsiteX0" fmla="*/ 28832 w 29308"/>
              <a:gd name="connsiteY0" fmla="*/ 0 h 383101"/>
              <a:gd name="connsiteX1" fmla="*/ 29308 w 29308"/>
              <a:gd name="connsiteY1" fmla="*/ 383101 h 383101"/>
              <a:gd name="connsiteX2" fmla="*/ 440 w 29308"/>
              <a:gd name="connsiteY2" fmla="*/ 383101 h 383101"/>
              <a:gd name="connsiteX3" fmla="*/ 0 w 29308"/>
              <a:gd name="connsiteY3" fmla="*/ 28904 h 383101"/>
              <a:gd name="connsiteX4" fmla="*/ 28832 w 29308"/>
              <a:gd name="connsiteY4" fmla="*/ 0 h 38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8" h="383101">
                <a:moveTo>
                  <a:pt x="28832" y="0"/>
                </a:moveTo>
                <a:lnTo>
                  <a:pt x="29308" y="383101"/>
                </a:lnTo>
                <a:lnTo>
                  <a:pt x="440" y="383101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97F81447-DAE2-4092-B156-2723E18064A7}"/>
              </a:ext>
            </a:extLst>
          </p:cNvPr>
          <p:cNvSpPr/>
          <p:nvPr userDrawn="1"/>
        </p:nvSpPr>
        <p:spPr>
          <a:xfrm>
            <a:off x="363975" y="5484131"/>
            <a:ext cx="29233" cy="322081"/>
          </a:xfrm>
          <a:custGeom>
            <a:avLst/>
            <a:gdLst>
              <a:gd name="connsiteX0" fmla="*/ 28833 w 29233"/>
              <a:gd name="connsiteY0" fmla="*/ 0 h 322081"/>
              <a:gd name="connsiteX1" fmla="*/ 29233 w 29233"/>
              <a:gd name="connsiteY1" fmla="*/ 322081 h 322081"/>
              <a:gd name="connsiteX2" fmla="*/ 364 w 29233"/>
              <a:gd name="connsiteY2" fmla="*/ 322081 h 322081"/>
              <a:gd name="connsiteX3" fmla="*/ 0 w 29233"/>
              <a:gd name="connsiteY3" fmla="*/ 28904 h 322081"/>
              <a:gd name="connsiteX4" fmla="*/ 28833 w 29233"/>
              <a:gd name="connsiteY4" fmla="*/ 0 h 322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33" h="322081">
                <a:moveTo>
                  <a:pt x="28833" y="0"/>
                </a:moveTo>
                <a:lnTo>
                  <a:pt x="29233" y="322081"/>
                </a:lnTo>
                <a:lnTo>
                  <a:pt x="364" y="322081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AB0C8140-456A-4593-9DC3-5A53E63B0CDF}"/>
              </a:ext>
            </a:extLst>
          </p:cNvPr>
          <p:cNvSpPr/>
          <p:nvPr userDrawn="1"/>
        </p:nvSpPr>
        <p:spPr>
          <a:xfrm>
            <a:off x="303106" y="5545951"/>
            <a:ext cx="29959" cy="260260"/>
          </a:xfrm>
          <a:custGeom>
            <a:avLst/>
            <a:gdLst>
              <a:gd name="connsiteX0" fmla="*/ 29636 w 29959"/>
              <a:gd name="connsiteY0" fmla="*/ 0 h 260260"/>
              <a:gd name="connsiteX1" fmla="*/ 29959 w 29959"/>
              <a:gd name="connsiteY1" fmla="*/ 260260 h 260260"/>
              <a:gd name="connsiteX2" fmla="*/ 440 w 29959"/>
              <a:gd name="connsiteY2" fmla="*/ 260260 h 260260"/>
              <a:gd name="connsiteX3" fmla="*/ 0 w 29959"/>
              <a:gd name="connsiteY3" fmla="*/ 28104 h 260260"/>
              <a:gd name="connsiteX4" fmla="*/ 803 w 29959"/>
              <a:gd name="connsiteY4" fmla="*/ 28904 h 260260"/>
              <a:gd name="connsiteX5" fmla="*/ 29636 w 29959"/>
              <a:gd name="connsiteY5" fmla="*/ 0 h 26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59" h="260260">
                <a:moveTo>
                  <a:pt x="29636" y="0"/>
                </a:moveTo>
                <a:lnTo>
                  <a:pt x="29959" y="260260"/>
                </a:lnTo>
                <a:lnTo>
                  <a:pt x="440" y="260260"/>
                </a:lnTo>
                <a:lnTo>
                  <a:pt x="0" y="28104"/>
                </a:lnTo>
                <a:lnTo>
                  <a:pt x="803" y="28904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E1411ED6-803D-4C5A-8E92-8EAC28ACA255}"/>
              </a:ext>
            </a:extLst>
          </p:cNvPr>
          <p:cNvSpPr/>
          <p:nvPr userDrawn="1"/>
        </p:nvSpPr>
        <p:spPr>
          <a:xfrm>
            <a:off x="242237" y="5606971"/>
            <a:ext cx="29882" cy="199240"/>
          </a:xfrm>
          <a:custGeom>
            <a:avLst/>
            <a:gdLst>
              <a:gd name="connsiteX0" fmla="*/ 29635 w 29882"/>
              <a:gd name="connsiteY0" fmla="*/ 0 h 199240"/>
              <a:gd name="connsiteX1" fmla="*/ 29882 w 29882"/>
              <a:gd name="connsiteY1" fmla="*/ 199240 h 199240"/>
              <a:gd name="connsiteX2" fmla="*/ 337 w 29882"/>
              <a:gd name="connsiteY2" fmla="*/ 199240 h 199240"/>
              <a:gd name="connsiteX3" fmla="*/ 0 w 29882"/>
              <a:gd name="connsiteY3" fmla="*/ 28103 h 199240"/>
              <a:gd name="connsiteX4" fmla="*/ 803 w 29882"/>
              <a:gd name="connsiteY4" fmla="*/ 28904 h 199240"/>
              <a:gd name="connsiteX5" fmla="*/ 29635 w 29882"/>
              <a:gd name="connsiteY5" fmla="*/ 0 h 19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82" h="199240">
                <a:moveTo>
                  <a:pt x="29635" y="0"/>
                </a:moveTo>
                <a:lnTo>
                  <a:pt x="29882" y="199240"/>
                </a:lnTo>
                <a:lnTo>
                  <a:pt x="337" y="199240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D3F198DF-8521-45A1-8BAE-4FC70FC420A8}"/>
              </a:ext>
            </a:extLst>
          </p:cNvPr>
          <p:cNvSpPr/>
          <p:nvPr userDrawn="1"/>
        </p:nvSpPr>
        <p:spPr>
          <a:xfrm>
            <a:off x="182169" y="5666389"/>
            <a:ext cx="29006" cy="139823"/>
          </a:xfrm>
          <a:custGeom>
            <a:avLst/>
            <a:gdLst>
              <a:gd name="connsiteX0" fmla="*/ 28832 w 29006"/>
              <a:gd name="connsiteY0" fmla="*/ 0 h 139823"/>
              <a:gd name="connsiteX1" fmla="*/ 29006 w 29006"/>
              <a:gd name="connsiteY1" fmla="*/ 139823 h 139823"/>
              <a:gd name="connsiteX2" fmla="*/ 138 w 29006"/>
              <a:gd name="connsiteY2" fmla="*/ 139823 h 139823"/>
              <a:gd name="connsiteX3" fmla="*/ 0 w 29006"/>
              <a:gd name="connsiteY3" fmla="*/ 28904 h 139823"/>
              <a:gd name="connsiteX4" fmla="*/ 28832 w 29006"/>
              <a:gd name="connsiteY4" fmla="*/ 0 h 13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06" h="139823">
                <a:moveTo>
                  <a:pt x="28832" y="0"/>
                </a:moveTo>
                <a:lnTo>
                  <a:pt x="29006" y="139823"/>
                </a:lnTo>
                <a:lnTo>
                  <a:pt x="138" y="139823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AAA80212-BA6E-448F-BA91-287462E1D34C}"/>
              </a:ext>
            </a:extLst>
          </p:cNvPr>
          <p:cNvSpPr/>
          <p:nvPr userDrawn="1"/>
        </p:nvSpPr>
        <p:spPr>
          <a:xfrm>
            <a:off x="121301" y="5727409"/>
            <a:ext cx="28931" cy="78803"/>
          </a:xfrm>
          <a:custGeom>
            <a:avLst/>
            <a:gdLst>
              <a:gd name="connsiteX0" fmla="*/ 28833 w 28931"/>
              <a:gd name="connsiteY0" fmla="*/ 0 h 78803"/>
              <a:gd name="connsiteX1" fmla="*/ 28931 w 28931"/>
              <a:gd name="connsiteY1" fmla="*/ 78803 h 78803"/>
              <a:gd name="connsiteX2" fmla="*/ 62 w 28931"/>
              <a:gd name="connsiteY2" fmla="*/ 78803 h 78803"/>
              <a:gd name="connsiteX3" fmla="*/ 0 w 28931"/>
              <a:gd name="connsiteY3" fmla="*/ 28904 h 78803"/>
              <a:gd name="connsiteX4" fmla="*/ 28833 w 28931"/>
              <a:gd name="connsiteY4" fmla="*/ 0 h 7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31" h="78803">
                <a:moveTo>
                  <a:pt x="28833" y="0"/>
                </a:moveTo>
                <a:lnTo>
                  <a:pt x="28931" y="78803"/>
                </a:lnTo>
                <a:lnTo>
                  <a:pt x="62" y="78803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5B8EBCCB-B7E3-4837-AA61-44D0A400EC96}"/>
              </a:ext>
            </a:extLst>
          </p:cNvPr>
          <p:cNvSpPr/>
          <p:nvPr userDrawn="1"/>
        </p:nvSpPr>
        <p:spPr>
          <a:xfrm>
            <a:off x="73127" y="5789229"/>
            <a:ext cx="16961" cy="16982"/>
          </a:xfrm>
          <a:custGeom>
            <a:avLst/>
            <a:gdLst>
              <a:gd name="connsiteX0" fmla="*/ 16940 w 16961"/>
              <a:gd name="connsiteY0" fmla="*/ 0 h 16982"/>
              <a:gd name="connsiteX1" fmla="*/ 16961 w 16961"/>
              <a:gd name="connsiteY1" fmla="*/ 16982 h 16982"/>
              <a:gd name="connsiteX2" fmla="*/ 0 w 16961"/>
              <a:gd name="connsiteY2" fmla="*/ 16982 h 16982"/>
              <a:gd name="connsiteX3" fmla="*/ 16940 w 16961"/>
              <a:gd name="connsiteY3" fmla="*/ 0 h 1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61" h="16982">
                <a:moveTo>
                  <a:pt x="16940" y="0"/>
                </a:moveTo>
                <a:lnTo>
                  <a:pt x="16961" y="16982"/>
                </a:lnTo>
                <a:lnTo>
                  <a:pt x="0" y="16982"/>
                </a:lnTo>
                <a:lnTo>
                  <a:pt x="1694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66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7D3CDB-9FD6-4043-877D-0A148B11EB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EF1976-2234-4FC6-8DF8-26E5DE7F2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8998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5918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Presentation Titl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4793B-6555-4ED2-B5ED-08C84874D0D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8027" y="3436073"/>
            <a:ext cx="4587643" cy="1313909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9DA8F-203A-4878-9548-861F52C6F2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027" y="549468"/>
            <a:ext cx="4928870" cy="2693324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0FAA23-D33A-234D-0128-05A22957C0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64581" y="1623517"/>
            <a:ext cx="2673089" cy="281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93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tro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48518F-33D3-49EC-8113-D8C621711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7459320" y="745331"/>
            <a:ext cx="3389655" cy="4686300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E8AEF51-F89E-4E34-997D-1CCC5B91B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6722" y="745331"/>
            <a:ext cx="5378450" cy="1884363"/>
          </a:xfrm>
        </p:spPr>
        <p:txBody>
          <a:bodyPr anchor="t">
            <a:noAutofit/>
          </a:bodyPr>
          <a:lstStyle>
            <a:lvl1pPr>
              <a:defRPr sz="6600"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Speaker Intro Slide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147BC5EC-9BCC-4DB8-9927-D8FB56A7E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6721" y="3167307"/>
            <a:ext cx="5378451" cy="24576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</a:lstStyle>
          <a:p>
            <a:r>
              <a:rPr lang="en-US" dirty="0"/>
              <a:t>Introduce yourself, include any of the following information: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Title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Company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Any User Group volunteer positions (ex. Board Member, User Group Leader)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Add a headshot to the right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440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d Slid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bject&#10;&#10;Description generated with very high confidence" hidden="1">
            <a:extLst>
              <a:ext uri="{FF2B5EF4-FFF2-40B4-BE49-F238E27FC236}">
                <a16:creationId xmlns:a16="http://schemas.microsoft.com/office/drawing/2014/main" id="{C47C373B-006A-4A1D-9787-B7B16330A1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2" y="1774208"/>
            <a:ext cx="10534436" cy="211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92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E88B2398-8473-499F-836C-F3AF518F5B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73" y="4858885"/>
            <a:ext cx="2019299" cy="99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duc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443" y="228439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1525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  <p15:guide id="4" pos="57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right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0407AED1-9974-465A-BC9C-530E270105DE}"/>
              </a:ext>
            </a:extLst>
          </p:cNvPr>
          <p:cNvSpPr/>
          <p:nvPr userDrawn="1"/>
        </p:nvSpPr>
        <p:spPr>
          <a:xfrm flipH="1">
            <a:off x="0" y="2021358"/>
            <a:ext cx="2032942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898524"/>
            <a:ext cx="63436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3949" y="2310817"/>
            <a:ext cx="6400800" cy="36576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8ADBC6-C9BE-4302-A86A-4AC842874C24}"/>
              </a:ext>
            </a:extLst>
          </p:cNvPr>
          <p:cNvSpPr/>
          <p:nvPr userDrawn="1"/>
        </p:nvSpPr>
        <p:spPr>
          <a:xfrm>
            <a:off x="2029604" y="2031653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B04AFC-F339-4DFB-AA44-D68317065E02}"/>
              </a:ext>
            </a:extLst>
          </p:cNvPr>
          <p:cNvSpPr/>
          <p:nvPr userDrawn="1"/>
        </p:nvSpPr>
        <p:spPr>
          <a:xfrm>
            <a:off x="2050468" y="3833606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E88B2398-8473-499F-836C-F3AF518F5B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73" y="4858885"/>
            <a:ext cx="2019299" cy="99945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-9867" y="-1076"/>
            <a:ext cx="2029968" cy="202996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0268D7D-D5FB-492C-8D00-3E866534BD42}"/>
              </a:ext>
            </a:extLst>
          </p:cNvPr>
          <p:cNvSpPr/>
          <p:nvPr userDrawn="1"/>
        </p:nvSpPr>
        <p:spPr>
          <a:xfrm flipH="1">
            <a:off x="9122" y="3843901"/>
            <a:ext cx="2032942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4BCEF24-C76B-44E5-A457-E55658E8EB8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5756" y="3850370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18216784-417D-44A8-8CF1-C0CAF410EB9B}"/>
              </a:ext>
            </a:extLst>
          </p:cNvPr>
          <p:cNvGrpSpPr/>
          <p:nvPr userDrawn="1"/>
        </p:nvGrpSpPr>
        <p:grpSpPr>
          <a:xfrm>
            <a:off x="100242" y="2099803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FF90BA2-E949-4FDF-A88E-B68F607E3205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41F18930-2C24-4BA6-A1EB-BF1644EE8558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D5953E65-C24C-4C83-86BB-E4A6D2532FDF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0B9DA7A8-A66E-4E0E-92DF-B3FF112EBB7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94E74739-1964-4A3C-B2E5-28FEF5EF8E49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E31C22DC-76BD-4E83-8A1A-B7AE70B2E8FE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F63C700C-5749-4BA1-8128-78559312E8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EC81C305-3A69-4634-8A07-56F8272122A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A14AAEDA-8F87-420D-A6BD-FF115C08EB7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A1FA4EA0-701D-49A3-8962-1BD0CE6E9C0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E362A8AA-1110-4C1C-9922-60F7D43E82B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BC8B72EE-335A-4030-B500-7E6FB4D24F1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10167348-D9AA-4440-8569-849A6B0F2C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A5616AB2-7A83-42C0-883C-FFA27D5468C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A9CA073-4F0B-4787-B46D-7886261E945E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AF901A3-1EC5-458F-A653-74CCEAE9A13D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D5E35A9-4BB5-48F3-AE34-E1BDD3343EB1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9A549D5-A823-49C4-8C36-D074E6E039B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A767C47-7246-4B50-8E78-82766365754A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AEE1DDC-07C3-4204-A3B1-BB7C77C0622B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15DA288D-BE35-46E8-AA86-9F28D8504DAB}"/>
              </a:ext>
            </a:extLst>
          </p:cNvPr>
          <p:cNvSpPr/>
          <p:nvPr userDrawn="1"/>
        </p:nvSpPr>
        <p:spPr>
          <a:xfrm>
            <a:off x="0" y="4043197"/>
            <a:ext cx="2029968" cy="7845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2557B54-30A3-4192-9D51-EE28AF522DE9}"/>
              </a:ext>
            </a:extLst>
          </p:cNvPr>
          <p:cNvSpPr/>
          <p:nvPr userDrawn="1"/>
        </p:nvSpPr>
        <p:spPr>
          <a:xfrm>
            <a:off x="0" y="2021358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208FD0E-034D-4DF3-85D7-F0EBE2775B58}"/>
              </a:ext>
            </a:extLst>
          </p:cNvPr>
          <p:cNvCxnSpPr>
            <a:cxnSpLocks/>
          </p:cNvCxnSpPr>
          <p:nvPr userDrawn="1"/>
        </p:nvCxnSpPr>
        <p:spPr>
          <a:xfrm>
            <a:off x="10632" y="-7753"/>
            <a:ext cx="4052352" cy="404086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E20239FE-47D0-4B4F-8440-F859F368C141}"/>
              </a:ext>
            </a:extLst>
          </p:cNvPr>
          <p:cNvSpPr/>
          <p:nvPr userDrawn="1"/>
        </p:nvSpPr>
        <p:spPr>
          <a:xfrm>
            <a:off x="3903349" y="3869829"/>
            <a:ext cx="274320" cy="274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480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33984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46EB74-3A91-4DAA-ACF3-FF090B2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5998" y="-2012059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5ED01E4-35BF-4165-86B2-E3BDFD91D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8190">
              <a:off x="141725" y="458228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7E6DD28-C71B-4484-973A-D12A27730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8902533">
              <a:off x="1574706" y="1900474"/>
              <a:ext cx="2029968" cy="2029968"/>
            </a:xfrm>
            <a:prstGeom prst="rect">
              <a:avLst/>
            </a:prstGeom>
          </p:spPr>
        </p:pic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AB403917-256D-4254-A12F-F8BD19470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1580257" y="1923515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B06A536-5FCB-4761-9EFF-D54BE44B1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708786">
              <a:off x="145529" y="335586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4213EEF-F759-4045-9F53-49C1B4ECE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159403" y="5806395"/>
              <a:ext cx="2870810" cy="1000774"/>
              <a:chOff x="-13699" y="5839164"/>
              <a:chExt cx="2862790" cy="1000774"/>
            </a:xfrm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EA4D38A-6ACD-4296-B454-E5BD7EAC7990}"/>
                  </a:ext>
                </a:extLst>
              </p:cNvPr>
              <p:cNvSpPr/>
              <p:nvPr userDrawn="1"/>
            </p:nvSpPr>
            <p:spPr>
              <a:xfrm>
                <a:off x="-13699" y="5839164"/>
                <a:ext cx="2862790" cy="28868"/>
              </a:xfrm>
              <a:custGeom>
                <a:avLst/>
                <a:gdLst>
                  <a:gd name="connsiteX0" fmla="*/ 0 w 2862790"/>
                  <a:gd name="connsiteY0" fmla="*/ 0 h 28868"/>
                  <a:gd name="connsiteX1" fmla="*/ 2862790 w 2862790"/>
                  <a:gd name="connsiteY1" fmla="*/ 0 h 28868"/>
                  <a:gd name="connsiteX2" fmla="*/ 2833921 w 2862790"/>
                  <a:gd name="connsiteY2" fmla="*/ 28868 h 28868"/>
                  <a:gd name="connsiteX3" fmla="*/ 28868 w 2862790"/>
                  <a:gd name="connsiteY3" fmla="*/ 28868 h 28868"/>
                  <a:gd name="connsiteX4" fmla="*/ 0 w 286279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2790" h="28868">
                    <a:moveTo>
                      <a:pt x="0" y="0"/>
                    </a:moveTo>
                    <a:lnTo>
                      <a:pt x="2862790" y="0"/>
                    </a:lnTo>
                    <a:lnTo>
                      <a:pt x="2833921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E32D04-F635-443B-B642-A509F0473CB5}"/>
                  </a:ext>
                </a:extLst>
              </p:cNvPr>
              <p:cNvSpPr/>
              <p:nvPr userDrawn="1"/>
            </p:nvSpPr>
            <p:spPr>
              <a:xfrm>
                <a:off x="47246" y="5900109"/>
                <a:ext cx="2740900" cy="28868"/>
              </a:xfrm>
              <a:custGeom>
                <a:avLst/>
                <a:gdLst>
                  <a:gd name="connsiteX0" fmla="*/ 0 w 2740900"/>
                  <a:gd name="connsiteY0" fmla="*/ 0 h 28868"/>
                  <a:gd name="connsiteX1" fmla="*/ 2740900 w 2740900"/>
                  <a:gd name="connsiteY1" fmla="*/ 0 h 28868"/>
                  <a:gd name="connsiteX2" fmla="*/ 2712032 w 2740900"/>
                  <a:gd name="connsiteY2" fmla="*/ 28868 h 28868"/>
                  <a:gd name="connsiteX3" fmla="*/ 28868 w 2740900"/>
                  <a:gd name="connsiteY3" fmla="*/ 28868 h 28868"/>
                  <a:gd name="connsiteX4" fmla="*/ 0 w 274090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0900" h="28868">
                    <a:moveTo>
                      <a:pt x="0" y="0"/>
                    </a:moveTo>
                    <a:lnTo>
                      <a:pt x="2740900" y="0"/>
                    </a:lnTo>
                    <a:lnTo>
                      <a:pt x="2712032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95F7659-0C0B-4798-8392-E6B36B62DEA4}"/>
                  </a:ext>
                </a:extLst>
              </p:cNvPr>
              <p:cNvSpPr/>
              <p:nvPr userDrawn="1"/>
            </p:nvSpPr>
            <p:spPr>
              <a:xfrm>
                <a:off x="108992" y="5960251"/>
                <a:ext cx="2619012" cy="29671"/>
              </a:xfrm>
              <a:custGeom>
                <a:avLst/>
                <a:gdLst>
                  <a:gd name="connsiteX0" fmla="*/ 0 w 2619012"/>
                  <a:gd name="connsiteY0" fmla="*/ 0 h 29671"/>
                  <a:gd name="connsiteX1" fmla="*/ 2619012 w 2619012"/>
                  <a:gd name="connsiteY1" fmla="*/ 0 h 29671"/>
                  <a:gd name="connsiteX2" fmla="*/ 2590143 w 2619012"/>
                  <a:gd name="connsiteY2" fmla="*/ 28868 h 29671"/>
                  <a:gd name="connsiteX3" fmla="*/ 28067 w 2619012"/>
                  <a:gd name="connsiteY3" fmla="*/ 29671 h 29671"/>
                  <a:gd name="connsiteX4" fmla="*/ 28869 w 2619012"/>
                  <a:gd name="connsiteY4" fmla="*/ 28869 h 29671"/>
                  <a:gd name="connsiteX5" fmla="*/ 0 w 2619012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19012" h="29671">
                    <a:moveTo>
                      <a:pt x="0" y="0"/>
                    </a:moveTo>
                    <a:lnTo>
                      <a:pt x="2619012" y="0"/>
                    </a:lnTo>
                    <a:lnTo>
                      <a:pt x="2590143" y="28868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BB69ABA-A9D2-4649-A1AB-E12AA2D2C8E7}"/>
                  </a:ext>
                </a:extLst>
              </p:cNvPr>
              <p:cNvSpPr/>
              <p:nvPr userDrawn="1"/>
            </p:nvSpPr>
            <p:spPr>
              <a:xfrm>
                <a:off x="169937" y="6021196"/>
                <a:ext cx="2497122" cy="29670"/>
              </a:xfrm>
              <a:custGeom>
                <a:avLst/>
                <a:gdLst>
                  <a:gd name="connsiteX0" fmla="*/ 0 w 2497122"/>
                  <a:gd name="connsiteY0" fmla="*/ 0 h 29670"/>
                  <a:gd name="connsiteX1" fmla="*/ 2497122 w 2497122"/>
                  <a:gd name="connsiteY1" fmla="*/ 0 h 29670"/>
                  <a:gd name="connsiteX2" fmla="*/ 2468254 w 2497122"/>
                  <a:gd name="connsiteY2" fmla="*/ 28868 h 29670"/>
                  <a:gd name="connsiteX3" fmla="*/ 28066 w 2497122"/>
                  <a:gd name="connsiteY3" fmla="*/ 29670 h 29670"/>
                  <a:gd name="connsiteX4" fmla="*/ 28868 w 2497122"/>
                  <a:gd name="connsiteY4" fmla="*/ 28868 h 29670"/>
                  <a:gd name="connsiteX5" fmla="*/ 0 w 2497122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97122" h="29670">
                    <a:moveTo>
                      <a:pt x="0" y="0"/>
                    </a:moveTo>
                    <a:lnTo>
                      <a:pt x="2497122" y="0"/>
                    </a:lnTo>
                    <a:lnTo>
                      <a:pt x="2468254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B88CE23-E34F-470C-8C56-46C08322365F}"/>
                  </a:ext>
                </a:extLst>
              </p:cNvPr>
              <p:cNvSpPr/>
              <p:nvPr userDrawn="1"/>
            </p:nvSpPr>
            <p:spPr>
              <a:xfrm>
                <a:off x="229279" y="6082140"/>
                <a:ext cx="2376837" cy="28869"/>
              </a:xfrm>
              <a:custGeom>
                <a:avLst/>
                <a:gdLst>
                  <a:gd name="connsiteX0" fmla="*/ 0 w 2376837"/>
                  <a:gd name="connsiteY0" fmla="*/ 0 h 28869"/>
                  <a:gd name="connsiteX1" fmla="*/ 2376837 w 2376837"/>
                  <a:gd name="connsiteY1" fmla="*/ 0 h 28869"/>
                  <a:gd name="connsiteX2" fmla="*/ 2347968 w 2376837"/>
                  <a:gd name="connsiteY2" fmla="*/ 28868 h 28869"/>
                  <a:gd name="connsiteX3" fmla="*/ 28868 w 2376837"/>
                  <a:gd name="connsiteY3" fmla="*/ 28869 h 28869"/>
                  <a:gd name="connsiteX4" fmla="*/ 0 w 2376837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837" h="28869">
                    <a:moveTo>
                      <a:pt x="0" y="0"/>
                    </a:moveTo>
                    <a:lnTo>
                      <a:pt x="2376837" y="0"/>
                    </a:lnTo>
                    <a:lnTo>
                      <a:pt x="2347968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75BCEDE2-961E-42E0-AF9C-3D070C974007}"/>
                  </a:ext>
                </a:extLst>
              </p:cNvPr>
              <p:cNvSpPr/>
              <p:nvPr userDrawn="1"/>
            </p:nvSpPr>
            <p:spPr>
              <a:xfrm>
                <a:off x="290222" y="6143085"/>
                <a:ext cx="2254948" cy="28868"/>
              </a:xfrm>
              <a:custGeom>
                <a:avLst/>
                <a:gdLst>
                  <a:gd name="connsiteX0" fmla="*/ 0 w 2254948"/>
                  <a:gd name="connsiteY0" fmla="*/ 0 h 28868"/>
                  <a:gd name="connsiteX1" fmla="*/ 2254948 w 2254948"/>
                  <a:gd name="connsiteY1" fmla="*/ 0 h 28868"/>
                  <a:gd name="connsiteX2" fmla="*/ 2226080 w 2254948"/>
                  <a:gd name="connsiteY2" fmla="*/ 28868 h 28868"/>
                  <a:gd name="connsiteX3" fmla="*/ 28868 w 2254948"/>
                  <a:gd name="connsiteY3" fmla="*/ 28868 h 28868"/>
                  <a:gd name="connsiteX4" fmla="*/ 0 w 2254948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54948" h="28868">
                    <a:moveTo>
                      <a:pt x="0" y="0"/>
                    </a:moveTo>
                    <a:lnTo>
                      <a:pt x="2254948" y="0"/>
                    </a:lnTo>
                    <a:lnTo>
                      <a:pt x="2226080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B930397-7A2A-4C50-9EC9-7E3107D065D2}"/>
                  </a:ext>
                </a:extLst>
              </p:cNvPr>
              <p:cNvSpPr/>
              <p:nvPr userDrawn="1"/>
            </p:nvSpPr>
            <p:spPr>
              <a:xfrm>
                <a:off x="351970" y="6203227"/>
                <a:ext cx="2133059" cy="29671"/>
              </a:xfrm>
              <a:custGeom>
                <a:avLst/>
                <a:gdLst>
                  <a:gd name="connsiteX0" fmla="*/ 2133059 w 2133059"/>
                  <a:gd name="connsiteY0" fmla="*/ 0 h 29671"/>
                  <a:gd name="connsiteX1" fmla="*/ 2104190 w 2133059"/>
                  <a:gd name="connsiteY1" fmla="*/ 28869 h 29671"/>
                  <a:gd name="connsiteX2" fmla="*/ 28066 w 2133059"/>
                  <a:gd name="connsiteY2" fmla="*/ 29671 h 29671"/>
                  <a:gd name="connsiteX3" fmla="*/ 28868 w 2133059"/>
                  <a:gd name="connsiteY3" fmla="*/ 28869 h 29671"/>
                  <a:gd name="connsiteX4" fmla="*/ 0 w 2133059"/>
                  <a:gd name="connsiteY4" fmla="*/ 1 h 29671"/>
                  <a:gd name="connsiteX5" fmla="*/ 2133059 w 2133059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3059" h="29671">
                    <a:moveTo>
                      <a:pt x="2133059" y="0"/>
                    </a:moveTo>
                    <a:lnTo>
                      <a:pt x="2104190" y="28869"/>
                    </a:lnTo>
                    <a:lnTo>
                      <a:pt x="28066" y="29671"/>
                    </a:lnTo>
                    <a:lnTo>
                      <a:pt x="28868" y="28869"/>
                    </a:lnTo>
                    <a:lnTo>
                      <a:pt x="0" y="1"/>
                    </a:lnTo>
                    <a:lnTo>
                      <a:pt x="21330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CA98174-D81B-4241-92F9-D0D2028FFEA9}"/>
                  </a:ext>
                </a:extLst>
              </p:cNvPr>
              <p:cNvSpPr/>
              <p:nvPr userDrawn="1"/>
            </p:nvSpPr>
            <p:spPr>
              <a:xfrm>
                <a:off x="411310" y="6264172"/>
                <a:ext cx="2012774" cy="28868"/>
              </a:xfrm>
              <a:custGeom>
                <a:avLst/>
                <a:gdLst>
                  <a:gd name="connsiteX0" fmla="*/ 0 w 2012774"/>
                  <a:gd name="connsiteY0" fmla="*/ 0 h 28868"/>
                  <a:gd name="connsiteX1" fmla="*/ 2012774 w 2012774"/>
                  <a:gd name="connsiteY1" fmla="*/ 0 h 28868"/>
                  <a:gd name="connsiteX2" fmla="*/ 1983905 w 2012774"/>
                  <a:gd name="connsiteY2" fmla="*/ 28868 h 28868"/>
                  <a:gd name="connsiteX3" fmla="*/ 28868 w 2012774"/>
                  <a:gd name="connsiteY3" fmla="*/ 28868 h 28868"/>
                  <a:gd name="connsiteX4" fmla="*/ 0 w 201277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2774" h="28868">
                    <a:moveTo>
                      <a:pt x="0" y="0"/>
                    </a:moveTo>
                    <a:lnTo>
                      <a:pt x="2012774" y="0"/>
                    </a:lnTo>
                    <a:lnTo>
                      <a:pt x="1983905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4CE4FB8-5E60-4288-B2FA-CF9316ED449F}"/>
                  </a:ext>
                </a:extLst>
              </p:cNvPr>
              <p:cNvSpPr/>
              <p:nvPr userDrawn="1"/>
            </p:nvSpPr>
            <p:spPr>
              <a:xfrm>
                <a:off x="472255" y="6325117"/>
                <a:ext cx="1890884" cy="28868"/>
              </a:xfrm>
              <a:custGeom>
                <a:avLst/>
                <a:gdLst>
                  <a:gd name="connsiteX0" fmla="*/ 0 w 1890884"/>
                  <a:gd name="connsiteY0" fmla="*/ 0 h 28868"/>
                  <a:gd name="connsiteX1" fmla="*/ 1890884 w 1890884"/>
                  <a:gd name="connsiteY1" fmla="*/ 0 h 28868"/>
                  <a:gd name="connsiteX2" fmla="*/ 1862016 w 1890884"/>
                  <a:gd name="connsiteY2" fmla="*/ 28868 h 28868"/>
                  <a:gd name="connsiteX3" fmla="*/ 28868 w 1890884"/>
                  <a:gd name="connsiteY3" fmla="*/ 28868 h 28868"/>
                  <a:gd name="connsiteX4" fmla="*/ 0 w 189088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0884" h="28868">
                    <a:moveTo>
                      <a:pt x="0" y="0"/>
                    </a:moveTo>
                    <a:lnTo>
                      <a:pt x="1890884" y="0"/>
                    </a:lnTo>
                    <a:lnTo>
                      <a:pt x="1862016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F69FE5C-0AF0-42F6-A721-9E2244C967AA}"/>
                  </a:ext>
                </a:extLst>
              </p:cNvPr>
              <p:cNvSpPr/>
              <p:nvPr userDrawn="1"/>
            </p:nvSpPr>
            <p:spPr>
              <a:xfrm>
                <a:off x="533199" y="6386061"/>
                <a:ext cx="1768996" cy="28869"/>
              </a:xfrm>
              <a:custGeom>
                <a:avLst/>
                <a:gdLst>
                  <a:gd name="connsiteX0" fmla="*/ 0 w 1768996"/>
                  <a:gd name="connsiteY0" fmla="*/ 0 h 28869"/>
                  <a:gd name="connsiteX1" fmla="*/ 1768996 w 1768996"/>
                  <a:gd name="connsiteY1" fmla="*/ 0 h 28869"/>
                  <a:gd name="connsiteX2" fmla="*/ 1740128 w 1768996"/>
                  <a:gd name="connsiteY2" fmla="*/ 28868 h 28869"/>
                  <a:gd name="connsiteX3" fmla="*/ 28869 w 1768996"/>
                  <a:gd name="connsiteY3" fmla="*/ 28869 h 28869"/>
                  <a:gd name="connsiteX4" fmla="*/ 0 w 1768996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996" h="28869">
                    <a:moveTo>
                      <a:pt x="0" y="0"/>
                    </a:moveTo>
                    <a:lnTo>
                      <a:pt x="1768996" y="0"/>
                    </a:lnTo>
                    <a:lnTo>
                      <a:pt x="1740128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8311083-D41B-4770-B6A9-AFA83AAF2885}"/>
                  </a:ext>
                </a:extLst>
              </p:cNvPr>
              <p:cNvSpPr/>
              <p:nvPr userDrawn="1"/>
            </p:nvSpPr>
            <p:spPr>
              <a:xfrm>
                <a:off x="594946" y="6446204"/>
                <a:ext cx="1647106" cy="29670"/>
              </a:xfrm>
              <a:custGeom>
                <a:avLst/>
                <a:gdLst>
                  <a:gd name="connsiteX0" fmla="*/ 0 w 1647106"/>
                  <a:gd name="connsiteY0" fmla="*/ 0 h 29670"/>
                  <a:gd name="connsiteX1" fmla="*/ 1647106 w 1647106"/>
                  <a:gd name="connsiteY1" fmla="*/ 0 h 29670"/>
                  <a:gd name="connsiteX2" fmla="*/ 1618238 w 1647106"/>
                  <a:gd name="connsiteY2" fmla="*/ 28868 h 29670"/>
                  <a:gd name="connsiteX3" fmla="*/ 28066 w 1647106"/>
                  <a:gd name="connsiteY3" fmla="*/ 29670 h 29670"/>
                  <a:gd name="connsiteX4" fmla="*/ 28868 w 1647106"/>
                  <a:gd name="connsiteY4" fmla="*/ 28868 h 29670"/>
                  <a:gd name="connsiteX5" fmla="*/ 0 w 1647106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7106" h="29670">
                    <a:moveTo>
                      <a:pt x="0" y="0"/>
                    </a:moveTo>
                    <a:lnTo>
                      <a:pt x="1647106" y="0"/>
                    </a:lnTo>
                    <a:lnTo>
                      <a:pt x="1618238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30A62EE-9416-445D-B0B2-018F008614B8}"/>
                  </a:ext>
                </a:extLst>
              </p:cNvPr>
              <p:cNvSpPr/>
              <p:nvPr userDrawn="1"/>
            </p:nvSpPr>
            <p:spPr>
              <a:xfrm>
                <a:off x="654287" y="6507148"/>
                <a:ext cx="1526821" cy="28869"/>
              </a:xfrm>
              <a:custGeom>
                <a:avLst/>
                <a:gdLst>
                  <a:gd name="connsiteX0" fmla="*/ 0 w 1526821"/>
                  <a:gd name="connsiteY0" fmla="*/ 0 h 28869"/>
                  <a:gd name="connsiteX1" fmla="*/ 1526821 w 1526821"/>
                  <a:gd name="connsiteY1" fmla="*/ 0 h 28869"/>
                  <a:gd name="connsiteX2" fmla="*/ 1497952 w 1526821"/>
                  <a:gd name="connsiteY2" fmla="*/ 28868 h 28869"/>
                  <a:gd name="connsiteX3" fmla="*/ 28868 w 1526821"/>
                  <a:gd name="connsiteY3" fmla="*/ 28869 h 28869"/>
                  <a:gd name="connsiteX4" fmla="*/ 0 w 1526821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821" h="28869">
                    <a:moveTo>
                      <a:pt x="0" y="0"/>
                    </a:moveTo>
                    <a:lnTo>
                      <a:pt x="1526821" y="0"/>
                    </a:lnTo>
                    <a:lnTo>
                      <a:pt x="1497952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A92E211-EBEF-4E62-97FD-46ECC42436DF}"/>
                  </a:ext>
                </a:extLst>
              </p:cNvPr>
              <p:cNvSpPr/>
              <p:nvPr userDrawn="1"/>
            </p:nvSpPr>
            <p:spPr>
              <a:xfrm>
                <a:off x="715231" y="6568093"/>
                <a:ext cx="1404932" cy="28868"/>
              </a:xfrm>
              <a:custGeom>
                <a:avLst/>
                <a:gdLst>
                  <a:gd name="connsiteX0" fmla="*/ 0 w 1404932"/>
                  <a:gd name="connsiteY0" fmla="*/ 0 h 28868"/>
                  <a:gd name="connsiteX1" fmla="*/ 1404932 w 1404932"/>
                  <a:gd name="connsiteY1" fmla="*/ 0 h 28868"/>
                  <a:gd name="connsiteX2" fmla="*/ 1376064 w 1404932"/>
                  <a:gd name="connsiteY2" fmla="*/ 28868 h 28868"/>
                  <a:gd name="connsiteX3" fmla="*/ 28868 w 1404932"/>
                  <a:gd name="connsiteY3" fmla="*/ 28868 h 28868"/>
                  <a:gd name="connsiteX4" fmla="*/ 0 w 1404932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32" h="28868">
                    <a:moveTo>
                      <a:pt x="0" y="0"/>
                    </a:moveTo>
                    <a:lnTo>
                      <a:pt x="1404932" y="0"/>
                    </a:lnTo>
                    <a:lnTo>
                      <a:pt x="1376064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C8A63A1-564C-478A-B490-96E1C76014CC}"/>
                  </a:ext>
                </a:extLst>
              </p:cNvPr>
              <p:cNvSpPr/>
              <p:nvPr userDrawn="1"/>
            </p:nvSpPr>
            <p:spPr>
              <a:xfrm>
                <a:off x="776977" y="6628235"/>
                <a:ext cx="1283044" cy="29671"/>
              </a:xfrm>
              <a:custGeom>
                <a:avLst/>
                <a:gdLst>
                  <a:gd name="connsiteX0" fmla="*/ 1283044 w 1283044"/>
                  <a:gd name="connsiteY0" fmla="*/ 0 h 29671"/>
                  <a:gd name="connsiteX1" fmla="*/ 1254175 w 1283044"/>
                  <a:gd name="connsiteY1" fmla="*/ 28869 h 29671"/>
                  <a:gd name="connsiteX2" fmla="*/ 28067 w 1283044"/>
                  <a:gd name="connsiteY2" fmla="*/ 29671 h 29671"/>
                  <a:gd name="connsiteX3" fmla="*/ 28869 w 1283044"/>
                  <a:gd name="connsiteY3" fmla="*/ 28869 h 29671"/>
                  <a:gd name="connsiteX4" fmla="*/ 0 w 1283044"/>
                  <a:gd name="connsiteY4" fmla="*/ 1 h 29671"/>
                  <a:gd name="connsiteX5" fmla="*/ 1283044 w 1283044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3044" h="29671">
                    <a:moveTo>
                      <a:pt x="1283044" y="0"/>
                    </a:moveTo>
                    <a:lnTo>
                      <a:pt x="1254175" y="28869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1"/>
                    </a:lnTo>
                    <a:lnTo>
                      <a:pt x="12830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162FC41-462F-4E99-AACA-F5B9C804FB14}"/>
                  </a:ext>
                </a:extLst>
              </p:cNvPr>
              <p:cNvSpPr/>
              <p:nvPr userDrawn="1"/>
            </p:nvSpPr>
            <p:spPr>
              <a:xfrm>
                <a:off x="837922" y="6689180"/>
                <a:ext cx="1161154" cy="29670"/>
              </a:xfrm>
              <a:custGeom>
                <a:avLst/>
                <a:gdLst>
                  <a:gd name="connsiteX0" fmla="*/ 0 w 1161154"/>
                  <a:gd name="connsiteY0" fmla="*/ 0 h 29670"/>
                  <a:gd name="connsiteX1" fmla="*/ 1161154 w 1161154"/>
                  <a:gd name="connsiteY1" fmla="*/ 0 h 29670"/>
                  <a:gd name="connsiteX2" fmla="*/ 1132285 w 1161154"/>
                  <a:gd name="connsiteY2" fmla="*/ 28868 h 29670"/>
                  <a:gd name="connsiteX3" fmla="*/ 28066 w 1161154"/>
                  <a:gd name="connsiteY3" fmla="*/ 29670 h 29670"/>
                  <a:gd name="connsiteX4" fmla="*/ 28868 w 1161154"/>
                  <a:gd name="connsiteY4" fmla="*/ 28868 h 29670"/>
                  <a:gd name="connsiteX5" fmla="*/ 0 w 1161154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1154" h="29670">
                    <a:moveTo>
                      <a:pt x="0" y="0"/>
                    </a:moveTo>
                    <a:lnTo>
                      <a:pt x="1161154" y="0"/>
                    </a:lnTo>
                    <a:lnTo>
                      <a:pt x="1132285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1F9B61AC-B03D-4064-9DE6-9818F53F333C}"/>
                  </a:ext>
                </a:extLst>
              </p:cNvPr>
              <p:cNvSpPr/>
              <p:nvPr userDrawn="1"/>
            </p:nvSpPr>
            <p:spPr>
              <a:xfrm>
                <a:off x="897263" y="6750124"/>
                <a:ext cx="1040868" cy="28869"/>
              </a:xfrm>
              <a:custGeom>
                <a:avLst/>
                <a:gdLst>
                  <a:gd name="connsiteX0" fmla="*/ 0 w 1040868"/>
                  <a:gd name="connsiteY0" fmla="*/ 0 h 28869"/>
                  <a:gd name="connsiteX1" fmla="*/ 1040868 w 1040868"/>
                  <a:gd name="connsiteY1" fmla="*/ 0 h 28869"/>
                  <a:gd name="connsiteX2" fmla="*/ 1012000 w 1040868"/>
                  <a:gd name="connsiteY2" fmla="*/ 28869 h 28869"/>
                  <a:gd name="connsiteX3" fmla="*/ 28868 w 1040868"/>
                  <a:gd name="connsiteY3" fmla="*/ 28869 h 28869"/>
                  <a:gd name="connsiteX4" fmla="*/ 0 w 1040868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0868" h="28869">
                    <a:moveTo>
                      <a:pt x="0" y="0"/>
                    </a:moveTo>
                    <a:lnTo>
                      <a:pt x="1040868" y="0"/>
                    </a:lnTo>
                    <a:lnTo>
                      <a:pt x="1012000" y="28869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104BA00-790F-438D-AC93-117E23CF2099}"/>
                  </a:ext>
                </a:extLst>
              </p:cNvPr>
              <p:cNvSpPr/>
              <p:nvPr userDrawn="1"/>
            </p:nvSpPr>
            <p:spPr>
              <a:xfrm>
                <a:off x="958207" y="6811069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88A3CD7-1915-41CF-9FB5-E6FEDCA8F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960473" y="5801762"/>
              <a:ext cx="1075475" cy="1058335"/>
            </a:xfrm>
            <a:custGeom>
              <a:avLst/>
              <a:gdLst>
                <a:gd name="connsiteX0" fmla="*/ 1062720 w 1062720"/>
                <a:gd name="connsiteY0" fmla="*/ 0 h 1062720"/>
                <a:gd name="connsiteX1" fmla="*/ 1062720 w 1062720"/>
                <a:gd name="connsiteY1" fmla="*/ 1062720 h 1062720"/>
                <a:gd name="connsiteX2" fmla="*/ 0 w 1062720"/>
                <a:gd name="connsiteY2" fmla="*/ 1062720 h 1062720"/>
                <a:gd name="connsiteX3" fmla="*/ 1062720 w 1062720"/>
                <a:gd name="connsiteY3" fmla="*/ 0 h 106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2720" h="1062720">
                  <a:moveTo>
                    <a:pt x="1062720" y="0"/>
                  </a:moveTo>
                  <a:lnTo>
                    <a:pt x="1062720" y="1062720"/>
                  </a:lnTo>
                  <a:lnTo>
                    <a:pt x="0" y="1062720"/>
                  </a:lnTo>
                  <a:lnTo>
                    <a:pt x="1062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591DEB5-C98C-4EF8-AA57-B8F45C484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7601" y="2930958"/>
              <a:ext cx="1128311" cy="2870805"/>
            </a:xfrm>
            <a:custGeom>
              <a:avLst/>
              <a:gdLst>
                <a:gd name="connsiteX0" fmla="*/ 1128311 w 1128311"/>
                <a:gd name="connsiteY0" fmla="*/ 0 h 2870805"/>
                <a:gd name="connsiteX1" fmla="*/ 1123909 w 1128311"/>
                <a:gd name="connsiteY1" fmla="*/ 2870805 h 2870805"/>
                <a:gd name="connsiteX2" fmla="*/ 0 w 1128311"/>
                <a:gd name="connsiteY2" fmla="*/ 1743443 h 2870805"/>
                <a:gd name="connsiteX3" fmla="*/ 0 w 1128311"/>
                <a:gd name="connsiteY3" fmla="*/ 1124856 h 2870805"/>
                <a:gd name="connsiteX4" fmla="*/ 1128311 w 1128311"/>
                <a:gd name="connsiteY4" fmla="*/ 0 h 28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8311" h="2870805">
                  <a:moveTo>
                    <a:pt x="1128311" y="0"/>
                  </a:moveTo>
                  <a:lnTo>
                    <a:pt x="1123909" y="2870805"/>
                  </a:lnTo>
                  <a:lnTo>
                    <a:pt x="0" y="1743443"/>
                  </a:lnTo>
                  <a:lnTo>
                    <a:pt x="0" y="1124856"/>
                  </a:lnTo>
                  <a:lnTo>
                    <a:pt x="1128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FFCF0CF-3167-4E3E-BD4A-236ACC247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26341" y="458327"/>
              <a:ext cx="2024298" cy="2024298"/>
            </a:xfrm>
            <a:custGeom>
              <a:avLst/>
              <a:gdLst>
                <a:gd name="connsiteX0" fmla="*/ 2024298 w 2024298"/>
                <a:gd name="connsiteY0" fmla="*/ 2024298 h 2024298"/>
                <a:gd name="connsiteX1" fmla="*/ 0 w 2024298"/>
                <a:gd name="connsiteY1" fmla="*/ 0 h 2024298"/>
                <a:gd name="connsiteX2" fmla="*/ 40826 w 2024298"/>
                <a:gd name="connsiteY2" fmla="*/ 0 h 2024298"/>
                <a:gd name="connsiteX3" fmla="*/ 2024298 w 2024298"/>
                <a:gd name="connsiteY3" fmla="*/ 1983472 h 2024298"/>
                <a:gd name="connsiteX4" fmla="*/ 2024298 w 2024298"/>
                <a:gd name="connsiteY4" fmla="*/ 2024298 h 202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298" h="2024298">
                  <a:moveTo>
                    <a:pt x="2024298" y="202429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2024298" y="1983472"/>
                  </a:lnTo>
                  <a:lnTo>
                    <a:pt x="2024298" y="202429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B47A61A-6E4C-49A5-A2E8-2410A107C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08491" y="501416"/>
              <a:ext cx="1938109" cy="1938109"/>
            </a:xfrm>
            <a:custGeom>
              <a:avLst/>
              <a:gdLst>
                <a:gd name="connsiteX0" fmla="*/ 1938109 w 1938109"/>
                <a:gd name="connsiteY0" fmla="*/ 1938109 h 1938109"/>
                <a:gd name="connsiteX1" fmla="*/ 0 w 1938109"/>
                <a:gd name="connsiteY1" fmla="*/ 0 h 1938109"/>
                <a:gd name="connsiteX2" fmla="*/ 40826 w 1938109"/>
                <a:gd name="connsiteY2" fmla="*/ 0 h 1938109"/>
                <a:gd name="connsiteX3" fmla="*/ 1938109 w 1938109"/>
                <a:gd name="connsiteY3" fmla="*/ 1897283 h 1938109"/>
                <a:gd name="connsiteX4" fmla="*/ 1938109 w 1938109"/>
                <a:gd name="connsiteY4" fmla="*/ 1938109 h 19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109" h="1938109">
                  <a:moveTo>
                    <a:pt x="1938109" y="193810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938109" y="1897283"/>
                  </a:lnTo>
                  <a:lnTo>
                    <a:pt x="1938109" y="193810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FC8CDBA7-BF04-4719-8D66-513A71ECC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90475" y="544906"/>
              <a:ext cx="1853055" cy="1851921"/>
            </a:xfrm>
            <a:custGeom>
              <a:avLst/>
              <a:gdLst>
                <a:gd name="connsiteX0" fmla="*/ 1851921 w 1853055"/>
                <a:gd name="connsiteY0" fmla="*/ 1851921 h 1851921"/>
                <a:gd name="connsiteX1" fmla="*/ 0 w 1853055"/>
                <a:gd name="connsiteY1" fmla="*/ 0 h 1851921"/>
                <a:gd name="connsiteX2" fmla="*/ 40826 w 1853055"/>
                <a:gd name="connsiteY2" fmla="*/ 0 h 1851921"/>
                <a:gd name="connsiteX3" fmla="*/ 1853055 w 1853055"/>
                <a:gd name="connsiteY3" fmla="*/ 1811094 h 1851921"/>
                <a:gd name="connsiteX4" fmla="*/ 1851920 w 1853055"/>
                <a:gd name="connsiteY4" fmla="*/ 1811094 h 1851921"/>
                <a:gd name="connsiteX5" fmla="*/ 1851921 w 1853055"/>
                <a:gd name="connsiteY5" fmla="*/ 1851921 h 185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3055" h="1851921">
                  <a:moveTo>
                    <a:pt x="1851921" y="1851921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853055" y="1811094"/>
                  </a:lnTo>
                  <a:lnTo>
                    <a:pt x="1851920" y="1811094"/>
                  </a:lnTo>
                  <a:lnTo>
                    <a:pt x="1851921" y="185192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9CDC826-71AB-4245-AC5F-8DC9DB2B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72624" y="587994"/>
              <a:ext cx="1766866" cy="1765732"/>
            </a:xfrm>
            <a:custGeom>
              <a:avLst/>
              <a:gdLst>
                <a:gd name="connsiteX0" fmla="*/ 1765732 w 1766866"/>
                <a:gd name="connsiteY0" fmla="*/ 1765732 h 1765732"/>
                <a:gd name="connsiteX1" fmla="*/ 0 w 1766866"/>
                <a:gd name="connsiteY1" fmla="*/ 0 h 1765732"/>
                <a:gd name="connsiteX2" fmla="*/ 40826 w 1766866"/>
                <a:gd name="connsiteY2" fmla="*/ 0 h 1765732"/>
                <a:gd name="connsiteX3" fmla="*/ 1766866 w 1766866"/>
                <a:gd name="connsiteY3" fmla="*/ 1724906 h 1765732"/>
                <a:gd name="connsiteX4" fmla="*/ 1765731 w 1766866"/>
                <a:gd name="connsiteY4" fmla="*/ 1724906 h 1765732"/>
                <a:gd name="connsiteX5" fmla="*/ 1765732 w 1766866"/>
                <a:gd name="connsiteY5" fmla="*/ 1765732 h 176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6866" h="1765732">
                  <a:moveTo>
                    <a:pt x="1765732" y="1765732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766866" y="1724906"/>
                  </a:lnTo>
                  <a:lnTo>
                    <a:pt x="1765731" y="1724906"/>
                  </a:lnTo>
                  <a:lnTo>
                    <a:pt x="1765732" y="1765732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4DE1670F-43B8-4EA8-878C-AC3FF1921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55175" y="630117"/>
              <a:ext cx="1680678" cy="1680677"/>
            </a:xfrm>
            <a:custGeom>
              <a:avLst/>
              <a:gdLst>
                <a:gd name="connsiteX0" fmla="*/ 1680678 w 1680678"/>
                <a:gd name="connsiteY0" fmla="*/ 1680677 h 1680677"/>
                <a:gd name="connsiteX1" fmla="*/ 0 w 1680678"/>
                <a:gd name="connsiteY1" fmla="*/ 0 h 1680677"/>
                <a:gd name="connsiteX2" fmla="*/ 40826 w 1680678"/>
                <a:gd name="connsiteY2" fmla="*/ 0 h 1680677"/>
                <a:gd name="connsiteX3" fmla="*/ 1680678 w 1680678"/>
                <a:gd name="connsiteY3" fmla="*/ 1639851 h 1680677"/>
                <a:gd name="connsiteX4" fmla="*/ 1680678 w 1680678"/>
                <a:gd name="connsiteY4" fmla="*/ 1680677 h 1680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678" h="1680677">
                  <a:moveTo>
                    <a:pt x="1680678" y="168067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680678" y="1639851"/>
                  </a:lnTo>
                  <a:lnTo>
                    <a:pt x="1680678" y="168067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AE780ED-EF51-4AD7-A73F-01E563D0E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37325" y="673206"/>
              <a:ext cx="1594489" cy="1594489"/>
            </a:xfrm>
            <a:custGeom>
              <a:avLst/>
              <a:gdLst>
                <a:gd name="connsiteX0" fmla="*/ 1594489 w 1594489"/>
                <a:gd name="connsiteY0" fmla="*/ 1594489 h 1594489"/>
                <a:gd name="connsiteX1" fmla="*/ 0 w 1594489"/>
                <a:gd name="connsiteY1" fmla="*/ 0 h 1594489"/>
                <a:gd name="connsiteX2" fmla="*/ 40826 w 1594489"/>
                <a:gd name="connsiteY2" fmla="*/ 0 h 1594489"/>
                <a:gd name="connsiteX3" fmla="*/ 1594489 w 1594489"/>
                <a:gd name="connsiteY3" fmla="*/ 1553663 h 1594489"/>
                <a:gd name="connsiteX4" fmla="*/ 1594489 w 1594489"/>
                <a:gd name="connsiteY4" fmla="*/ 1594489 h 15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4489" h="1594489">
                  <a:moveTo>
                    <a:pt x="1594489" y="159448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94489" y="1553663"/>
                  </a:lnTo>
                  <a:lnTo>
                    <a:pt x="1594489" y="159448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E269AE3-65CE-4B86-B8B1-413783695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9309" y="716696"/>
              <a:ext cx="1509435" cy="1508300"/>
            </a:xfrm>
            <a:custGeom>
              <a:avLst/>
              <a:gdLst>
                <a:gd name="connsiteX0" fmla="*/ 1508301 w 1509435"/>
                <a:gd name="connsiteY0" fmla="*/ 1508300 h 1508300"/>
                <a:gd name="connsiteX1" fmla="*/ 0 w 1509435"/>
                <a:gd name="connsiteY1" fmla="*/ 0 h 1508300"/>
                <a:gd name="connsiteX2" fmla="*/ 40826 w 1509435"/>
                <a:gd name="connsiteY2" fmla="*/ 0 h 1508300"/>
                <a:gd name="connsiteX3" fmla="*/ 1509435 w 1509435"/>
                <a:gd name="connsiteY3" fmla="*/ 1467474 h 1508300"/>
                <a:gd name="connsiteX4" fmla="*/ 1508301 w 1509435"/>
                <a:gd name="connsiteY4" fmla="*/ 1467474 h 1508300"/>
                <a:gd name="connsiteX5" fmla="*/ 1508301 w 1509435"/>
                <a:gd name="connsiteY5" fmla="*/ 1508300 h 150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9435" h="1508300">
                  <a:moveTo>
                    <a:pt x="1508301" y="150830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09435" y="1467474"/>
                  </a:lnTo>
                  <a:lnTo>
                    <a:pt x="1508301" y="1467474"/>
                  </a:lnTo>
                  <a:lnTo>
                    <a:pt x="1508301" y="150830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35E0649-74BB-4271-BE7D-1F2ED0947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859" y="758817"/>
              <a:ext cx="1423246" cy="1423247"/>
            </a:xfrm>
            <a:custGeom>
              <a:avLst/>
              <a:gdLst>
                <a:gd name="connsiteX0" fmla="*/ 1423246 w 1423246"/>
                <a:gd name="connsiteY0" fmla="*/ 1423247 h 1423247"/>
                <a:gd name="connsiteX1" fmla="*/ 0 w 1423246"/>
                <a:gd name="connsiteY1" fmla="*/ 0 h 1423247"/>
                <a:gd name="connsiteX2" fmla="*/ 40825 w 1423246"/>
                <a:gd name="connsiteY2" fmla="*/ 0 h 1423247"/>
                <a:gd name="connsiteX3" fmla="*/ 1423246 w 1423246"/>
                <a:gd name="connsiteY3" fmla="*/ 1382420 h 1423247"/>
                <a:gd name="connsiteX4" fmla="*/ 1423246 w 1423246"/>
                <a:gd name="connsiteY4" fmla="*/ 1423247 h 142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246" h="1423247">
                  <a:moveTo>
                    <a:pt x="1423246" y="1423247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423246" y="1382420"/>
                  </a:lnTo>
                  <a:lnTo>
                    <a:pt x="1423246" y="142324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2D71F3-0A7A-4745-A34F-CE00E95F9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991" y="801908"/>
              <a:ext cx="1337057" cy="1337057"/>
            </a:xfrm>
            <a:custGeom>
              <a:avLst/>
              <a:gdLst>
                <a:gd name="connsiteX0" fmla="*/ 1337057 w 1337057"/>
                <a:gd name="connsiteY0" fmla="*/ 1337057 h 1337057"/>
                <a:gd name="connsiteX1" fmla="*/ 0 w 1337057"/>
                <a:gd name="connsiteY1" fmla="*/ 0 h 1337057"/>
                <a:gd name="connsiteX2" fmla="*/ 40826 w 1337057"/>
                <a:gd name="connsiteY2" fmla="*/ 0 h 1337057"/>
                <a:gd name="connsiteX3" fmla="*/ 1337057 w 1337057"/>
                <a:gd name="connsiteY3" fmla="*/ 1296231 h 1337057"/>
                <a:gd name="connsiteX4" fmla="*/ 1337057 w 1337057"/>
                <a:gd name="connsiteY4" fmla="*/ 1337057 h 13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7057" h="1337057">
                  <a:moveTo>
                    <a:pt x="1337057" y="133705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337057" y="1296231"/>
                  </a:lnTo>
                  <a:lnTo>
                    <a:pt x="1337057" y="133705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BF2AB6-6873-4ED8-98DB-4A9398AF7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33841" y="844997"/>
              <a:ext cx="1250869" cy="1250869"/>
            </a:xfrm>
            <a:custGeom>
              <a:avLst/>
              <a:gdLst>
                <a:gd name="connsiteX0" fmla="*/ 1250869 w 1250869"/>
                <a:gd name="connsiteY0" fmla="*/ 1250869 h 1250869"/>
                <a:gd name="connsiteX1" fmla="*/ 0 w 1250869"/>
                <a:gd name="connsiteY1" fmla="*/ 0 h 1250869"/>
                <a:gd name="connsiteX2" fmla="*/ 40825 w 1250869"/>
                <a:gd name="connsiteY2" fmla="*/ 0 h 1250869"/>
                <a:gd name="connsiteX3" fmla="*/ 1250869 w 1250869"/>
                <a:gd name="connsiteY3" fmla="*/ 1210042 h 1250869"/>
                <a:gd name="connsiteX4" fmla="*/ 1250869 w 1250869"/>
                <a:gd name="connsiteY4" fmla="*/ 1250869 h 125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869" h="1250869">
                  <a:moveTo>
                    <a:pt x="1250869" y="1250869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250869" y="1210042"/>
                  </a:lnTo>
                  <a:lnTo>
                    <a:pt x="1250869" y="125086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8BEE1DC-3180-496F-B9F2-0541143A9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51857" y="888486"/>
              <a:ext cx="1165814" cy="1164680"/>
            </a:xfrm>
            <a:custGeom>
              <a:avLst/>
              <a:gdLst>
                <a:gd name="connsiteX0" fmla="*/ 1164680 w 1165814"/>
                <a:gd name="connsiteY0" fmla="*/ 1164680 h 1164680"/>
                <a:gd name="connsiteX1" fmla="*/ 0 w 1165814"/>
                <a:gd name="connsiteY1" fmla="*/ 1 h 1164680"/>
                <a:gd name="connsiteX2" fmla="*/ 40825 w 1165814"/>
                <a:gd name="connsiteY2" fmla="*/ 0 h 1164680"/>
                <a:gd name="connsiteX3" fmla="*/ 1165814 w 1165814"/>
                <a:gd name="connsiteY3" fmla="*/ 1123854 h 1164680"/>
                <a:gd name="connsiteX4" fmla="*/ 1164680 w 1165814"/>
                <a:gd name="connsiteY4" fmla="*/ 1123854 h 1164680"/>
                <a:gd name="connsiteX5" fmla="*/ 1164680 w 1165814"/>
                <a:gd name="connsiteY5" fmla="*/ 1164680 h 116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5814" h="1164680">
                  <a:moveTo>
                    <a:pt x="1164680" y="1164680"/>
                  </a:moveTo>
                  <a:lnTo>
                    <a:pt x="0" y="1"/>
                  </a:lnTo>
                  <a:lnTo>
                    <a:pt x="40825" y="0"/>
                  </a:lnTo>
                  <a:lnTo>
                    <a:pt x="1165814" y="1123854"/>
                  </a:lnTo>
                  <a:lnTo>
                    <a:pt x="1164680" y="1123854"/>
                  </a:lnTo>
                  <a:lnTo>
                    <a:pt x="1164680" y="116468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D39D863D-C379-4E72-B276-53F62D7E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69307" y="930608"/>
              <a:ext cx="1079626" cy="1079626"/>
            </a:xfrm>
            <a:custGeom>
              <a:avLst/>
              <a:gdLst>
                <a:gd name="connsiteX0" fmla="*/ 1079626 w 1079626"/>
                <a:gd name="connsiteY0" fmla="*/ 1079626 h 1079626"/>
                <a:gd name="connsiteX1" fmla="*/ 0 w 1079626"/>
                <a:gd name="connsiteY1" fmla="*/ 1 h 1079626"/>
                <a:gd name="connsiteX2" fmla="*/ 40826 w 1079626"/>
                <a:gd name="connsiteY2" fmla="*/ 0 h 1079626"/>
                <a:gd name="connsiteX3" fmla="*/ 1079626 w 1079626"/>
                <a:gd name="connsiteY3" fmla="*/ 1038800 h 1079626"/>
                <a:gd name="connsiteX4" fmla="*/ 1079626 w 1079626"/>
                <a:gd name="connsiteY4" fmla="*/ 1079626 h 10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626" h="1079626">
                  <a:moveTo>
                    <a:pt x="1079626" y="1079626"/>
                  </a:moveTo>
                  <a:lnTo>
                    <a:pt x="0" y="1"/>
                  </a:lnTo>
                  <a:lnTo>
                    <a:pt x="40826" y="0"/>
                  </a:lnTo>
                  <a:lnTo>
                    <a:pt x="1079626" y="1038800"/>
                  </a:lnTo>
                  <a:lnTo>
                    <a:pt x="1079626" y="1079626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079BA6D-6450-46A6-9874-663ABFE49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87157" y="973697"/>
              <a:ext cx="993437" cy="993438"/>
            </a:xfrm>
            <a:custGeom>
              <a:avLst/>
              <a:gdLst>
                <a:gd name="connsiteX0" fmla="*/ 993437 w 993437"/>
                <a:gd name="connsiteY0" fmla="*/ 993438 h 993438"/>
                <a:gd name="connsiteX1" fmla="*/ 0 w 993437"/>
                <a:gd name="connsiteY1" fmla="*/ 0 h 993438"/>
                <a:gd name="connsiteX2" fmla="*/ 40825 w 993437"/>
                <a:gd name="connsiteY2" fmla="*/ 1 h 993438"/>
                <a:gd name="connsiteX3" fmla="*/ 993437 w 993437"/>
                <a:gd name="connsiteY3" fmla="*/ 952612 h 993438"/>
                <a:gd name="connsiteX4" fmla="*/ 993437 w 993437"/>
                <a:gd name="connsiteY4" fmla="*/ 993438 h 99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437" h="993438">
                  <a:moveTo>
                    <a:pt x="993437" y="993438"/>
                  </a:moveTo>
                  <a:lnTo>
                    <a:pt x="0" y="0"/>
                  </a:lnTo>
                  <a:lnTo>
                    <a:pt x="40825" y="1"/>
                  </a:lnTo>
                  <a:lnTo>
                    <a:pt x="993437" y="952612"/>
                  </a:lnTo>
                  <a:lnTo>
                    <a:pt x="993437" y="99343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4CFFBA8-B565-42FA-9C0D-4FC6525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05173" y="1017188"/>
              <a:ext cx="908383" cy="907248"/>
            </a:xfrm>
            <a:custGeom>
              <a:avLst/>
              <a:gdLst>
                <a:gd name="connsiteX0" fmla="*/ 907249 w 908383"/>
                <a:gd name="connsiteY0" fmla="*/ 907248 h 907248"/>
                <a:gd name="connsiteX1" fmla="*/ 0 w 908383"/>
                <a:gd name="connsiteY1" fmla="*/ 0 h 907248"/>
                <a:gd name="connsiteX2" fmla="*/ 40827 w 908383"/>
                <a:gd name="connsiteY2" fmla="*/ 0 h 907248"/>
                <a:gd name="connsiteX3" fmla="*/ 908383 w 908383"/>
                <a:gd name="connsiteY3" fmla="*/ 866422 h 907248"/>
                <a:gd name="connsiteX4" fmla="*/ 907249 w 908383"/>
                <a:gd name="connsiteY4" fmla="*/ 866422 h 907248"/>
                <a:gd name="connsiteX5" fmla="*/ 907249 w 908383"/>
                <a:gd name="connsiteY5" fmla="*/ 907248 h 90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383" h="907248">
                  <a:moveTo>
                    <a:pt x="907249" y="907248"/>
                  </a:moveTo>
                  <a:lnTo>
                    <a:pt x="0" y="0"/>
                  </a:lnTo>
                  <a:lnTo>
                    <a:pt x="40827" y="0"/>
                  </a:lnTo>
                  <a:lnTo>
                    <a:pt x="908383" y="866422"/>
                  </a:lnTo>
                  <a:lnTo>
                    <a:pt x="907249" y="866422"/>
                  </a:lnTo>
                  <a:lnTo>
                    <a:pt x="907249" y="90724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8016DB4-3354-4E78-B07E-1D722297B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23024" y="1060277"/>
              <a:ext cx="822195" cy="821061"/>
            </a:xfrm>
            <a:custGeom>
              <a:avLst/>
              <a:gdLst>
                <a:gd name="connsiteX0" fmla="*/ 821060 w 822195"/>
                <a:gd name="connsiteY0" fmla="*/ 821061 h 821061"/>
                <a:gd name="connsiteX1" fmla="*/ 0 w 822195"/>
                <a:gd name="connsiteY1" fmla="*/ 0 h 821061"/>
                <a:gd name="connsiteX2" fmla="*/ 40826 w 822195"/>
                <a:gd name="connsiteY2" fmla="*/ 1 h 821061"/>
                <a:gd name="connsiteX3" fmla="*/ 822195 w 822195"/>
                <a:gd name="connsiteY3" fmla="*/ 780235 h 821061"/>
                <a:gd name="connsiteX4" fmla="*/ 821060 w 822195"/>
                <a:gd name="connsiteY4" fmla="*/ 780235 h 821061"/>
                <a:gd name="connsiteX5" fmla="*/ 821060 w 822195"/>
                <a:gd name="connsiteY5" fmla="*/ 821061 h 82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2195" h="821061">
                  <a:moveTo>
                    <a:pt x="821060" y="821061"/>
                  </a:moveTo>
                  <a:lnTo>
                    <a:pt x="0" y="0"/>
                  </a:lnTo>
                  <a:lnTo>
                    <a:pt x="40826" y="1"/>
                  </a:lnTo>
                  <a:lnTo>
                    <a:pt x="822195" y="780235"/>
                  </a:lnTo>
                  <a:lnTo>
                    <a:pt x="821060" y="780235"/>
                  </a:lnTo>
                  <a:lnTo>
                    <a:pt x="821060" y="82106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CB1EA35-0D05-4F13-871D-0CAB5CEC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40475" y="1102398"/>
              <a:ext cx="736006" cy="736005"/>
            </a:xfrm>
            <a:custGeom>
              <a:avLst/>
              <a:gdLst>
                <a:gd name="connsiteX0" fmla="*/ 736005 w 736006"/>
                <a:gd name="connsiteY0" fmla="*/ 736005 h 736005"/>
                <a:gd name="connsiteX1" fmla="*/ 0 w 736006"/>
                <a:gd name="connsiteY1" fmla="*/ 0 h 736005"/>
                <a:gd name="connsiteX2" fmla="*/ 40826 w 736006"/>
                <a:gd name="connsiteY2" fmla="*/ 0 h 736005"/>
                <a:gd name="connsiteX3" fmla="*/ 736006 w 736006"/>
                <a:gd name="connsiteY3" fmla="*/ 695179 h 736005"/>
                <a:gd name="connsiteX4" fmla="*/ 736005 w 736006"/>
                <a:gd name="connsiteY4" fmla="*/ 736005 h 736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006" h="736005">
                  <a:moveTo>
                    <a:pt x="736005" y="736005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736006" y="695179"/>
                  </a:lnTo>
                  <a:lnTo>
                    <a:pt x="736005" y="736005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7F84AF5-3C7F-4D42-92A9-CCA3CDB8E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8323" y="1145488"/>
              <a:ext cx="649817" cy="649817"/>
            </a:xfrm>
            <a:custGeom>
              <a:avLst/>
              <a:gdLst>
                <a:gd name="connsiteX0" fmla="*/ 649817 w 649817"/>
                <a:gd name="connsiteY0" fmla="*/ 649817 h 649817"/>
                <a:gd name="connsiteX1" fmla="*/ 0 w 649817"/>
                <a:gd name="connsiteY1" fmla="*/ 0 h 649817"/>
                <a:gd name="connsiteX2" fmla="*/ 40826 w 649817"/>
                <a:gd name="connsiteY2" fmla="*/ 0 h 649817"/>
                <a:gd name="connsiteX3" fmla="*/ 649817 w 649817"/>
                <a:gd name="connsiteY3" fmla="*/ 608990 h 649817"/>
                <a:gd name="connsiteX4" fmla="*/ 649817 w 649817"/>
                <a:gd name="connsiteY4" fmla="*/ 649817 h 64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817" h="649817">
                  <a:moveTo>
                    <a:pt x="649817" y="64981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649817" y="608990"/>
                  </a:lnTo>
                  <a:lnTo>
                    <a:pt x="649817" y="64981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A8E90CE-90F4-42ED-AAAF-0F139BE4E3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76338" y="1188978"/>
              <a:ext cx="564761" cy="563628"/>
            </a:xfrm>
            <a:custGeom>
              <a:avLst/>
              <a:gdLst>
                <a:gd name="connsiteX0" fmla="*/ 563628 w 564761"/>
                <a:gd name="connsiteY0" fmla="*/ 563628 h 563628"/>
                <a:gd name="connsiteX1" fmla="*/ 0 w 564761"/>
                <a:gd name="connsiteY1" fmla="*/ 0 h 563628"/>
                <a:gd name="connsiteX2" fmla="*/ 40826 w 564761"/>
                <a:gd name="connsiteY2" fmla="*/ 0 h 563628"/>
                <a:gd name="connsiteX3" fmla="*/ 564761 w 564761"/>
                <a:gd name="connsiteY3" fmla="*/ 522802 h 563628"/>
                <a:gd name="connsiteX4" fmla="*/ 563629 w 564761"/>
                <a:gd name="connsiteY4" fmla="*/ 522802 h 563628"/>
                <a:gd name="connsiteX5" fmla="*/ 563628 w 564761"/>
                <a:gd name="connsiteY5" fmla="*/ 563628 h 56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761" h="563628">
                  <a:moveTo>
                    <a:pt x="563628" y="56362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564761" y="522802"/>
                  </a:lnTo>
                  <a:lnTo>
                    <a:pt x="563629" y="522802"/>
                  </a:lnTo>
                  <a:lnTo>
                    <a:pt x="563628" y="56362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C1C105E-FE0D-4A36-AE5B-BBA110F6E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0280">
              <a:off x="-194190" y="1232066"/>
              <a:ext cx="478574" cy="477440"/>
            </a:xfrm>
            <a:custGeom>
              <a:avLst/>
              <a:gdLst>
                <a:gd name="connsiteX0" fmla="*/ 478574 w 478574"/>
                <a:gd name="connsiteY0" fmla="*/ 477440 h 477440"/>
                <a:gd name="connsiteX1" fmla="*/ 0 w 478574"/>
                <a:gd name="connsiteY1" fmla="*/ 0 h 477440"/>
                <a:gd name="connsiteX2" fmla="*/ 40826 w 478574"/>
                <a:gd name="connsiteY2" fmla="*/ 0 h 477440"/>
                <a:gd name="connsiteX3" fmla="*/ 478573 w 478574"/>
                <a:gd name="connsiteY3" fmla="*/ 437747 h 477440"/>
                <a:gd name="connsiteX4" fmla="*/ 478574 w 478574"/>
                <a:gd name="connsiteY4" fmla="*/ 477440 h 4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574" h="477440">
                  <a:moveTo>
                    <a:pt x="478574" y="47744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478573" y="437747"/>
                  </a:lnTo>
                  <a:lnTo>
                    <a:pt x="478574" y="47744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FEE07693-1822-40D4-88A4-0F663C787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202360" y="6829131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D282910-ECE9-4B26-9656-AD1D41D44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89323" y="5806086"/>
              <a:ext cx="30139" cy="1051915"/>
            </a:xfrm>
            <a:custGeom>
              <a:avLst/>
              <a:gdLst>
                <a:gd name="connsiteX0" fmla="*/ 28833 w 30139"/>
                <a:gd name="connsiteY0" fmla="*/ 0 h 1051915"/>
                <a:gd name="connsiteX1" fmla="*/ 30139 w 30139"/>
                <a:gd name="connsiteY1" fmla="*/ 1051915 h 1051915"/>
                <a:gd name="connsiteX2" fmla="*/ 1271 w 30139"/>
                <a:gd name="connsiteY2" fmla="*/ 1051915 h 1051915"/>
                <a:gd name="connsiteX3" fmla="*/ 0 w 30139"/>
                <a:gd name="connsiteY3" fmla="*/ 28904 h 1051915"/>
                <a:gd name="connsiteX4" fmla="*/ 28833 w 30139"/>
                <a:gd name="connsiteY4" fmla="*/ 0 h 10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39" h="1051915">
                  <a:moveTo>
                    <a:pt x="28833" y="0"/>
                  </a:moveTo>
                  <a:lnTo>
                    <a:pt x="30139" y="1051915"/>
                  </a:lnTo>
                  <a:lnTo>
                    <a:pt x="1271" y="1051915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C7A453C-4565-4652-9781-F14880097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28453" y="5867106"/>
              <a:ext cx="30064" cy="990894"/>
            </a:xfrm>
            <a:custGeom>
              <a:avLst/>
              <a:gdLst>
                <a:gd name="connsiteX0" fmla="*/ 28833 w 30064"/>
                <a:gd name="connsiteY0" fmla="*/ 0 h 990894"/>
                <a:gd name="connsiteX1" fmla="*/ 30064 w 30064"/>
                <a:gd name="connsiteY1" fmla="*/ 990894 h 990894"/>
                <a:gd name="connsiteX2" fmla="*/ 1195 w 30064"/>
                <a:gd name="connsiteY2" fmla="*/ 990894 h 990894"/>
                <a:gd name="connsiteX3" fmla="*/ 0 w 30064"/>
                <a:gd name="connsiteY3" fmla="*/ 28904 h 990894"/>
                <a:gd name="connsiteX4" fmla="*/ 28833 w 30064"/>
                <a:gd name="connsiteY4" fmla="*/ 0 h 99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64" h="990894">
                  <a:moveTo>
                    <a:pt x="28833" y="0"/>
                  </a:moveTo>
                  <a:lnTo>
                    <a:pt x="30064" y="990894"/>
                  </a:lnTo>
                  <a:lnTo>
                    <a:pt x="1195" y="990894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E479407-B0BB-45F1-A93D-05ED5B41F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67584" y="5928926"/>
              <a:ext cx="30790" cy="929074"/>
            </a:xfrm>
            <a:custGeom>
              <a:avLst/>
              <a:gdLst>
                <a:gd name="connsiteX0" fmla="*/ 29636 w 30790"/>
                <a:gd name="connsiteY0" fmla="*/ 0 h 929074"/>
                <a:gd name="connsiteX1" fmla="*/ 30790 w 30790"/>
                <a:gd name="connsiteY1" fmla="*/ 929074 h 929074"/>
                <a:gd name="connsiteX2" fmla="*/ 1401 w 30790"/>
                <a:gd name="connsiteY2" fmla="*/ 929074 h 929074"/>
                <a:gd name="connsiteX3" fmla="*/ 0 w 30790"/>
                <a:gd name="connsiteY3" fmla="*/ 28104 h 929074"/>
                <a:gd name="connsiteX4" fmla="*/ 803 w 30790"/>
                <a:gd name="connsiteY4" fmla="*/ 28905 h 929074"/>
                <a:gd name="connsiteX5" fmla="*/ 29636 w 30790"/>
                <a:gd name="connsiteY5" fmla="*/ 0 h 92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90" h="929074">
                  <a:moveTo>
                    <a:pt x="29636" y="0"/>
                  </a:moveTo>
                  <a:lnTo>
                    <a:pt x="30790" y="929074"/>
                  </a:lnTo>
                  <a:lnTo>
                    <a:pt x="1401" y="929074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271515D-B4B7-4502-B24F-DC5480444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06717" y="5989948"/>
              <a:ext cx="30713" cy="868053"/>
            </a:xfrm>
            <a:custGeom>
              <a:avLst/>
              <a:gdLst>
                <a:gd name="connsiteX0" fmla="*/ 29635 w 30713"/>
                <a:gd name="connsiteY0" fmla="*/ 0 h 868053"/>
                <a:gd name="connsiteX1" fmla="*/ 30713 w 30713"/>
                <a:gd name="connsiteY1" fmla="*/ 868053 h 868053"/>
                <a:gd name="connsiteX2" fmla="*/ 1319 w 30713"/>
                <a:gd name="connsiteY2" fmla="*/ 868053 h 868053"/>
                <a:gd name="connsiteX3" fmla="*/ 0 w 30713"/>
                <a:gd name="connsiteY3" fmla="*/ 28103 h 868053"/>
                <a:gd name="connsiteX4" fmla="*/ 802 w 30713"/>
                <a:gd name="connsiteY4" fmla="*/ 28904 h 868053"/>
                <a:gd name="connsiteX5" fmla="*/ 29635 w 30713"/>
                <a:gd name="connsiteY5" fmla="*/ 0 h 86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13" h="868053">
                  <a:moveTo>
                    <a:pt x="29635" y="0"/>
                  </a:moveTo>
                  <a:lnTo>
                    <a:pt x="30713" y="868053"/>
                  </a:lnTo>
                  <a:lnTo>
                    <a:pt x="1319" y="868053"/>
                  </a:lnTo>
                  <a:lnTo>
                    <a:pt x="0" y="28103"/>
                  </a:lnTo>
                  <a:lnTo>
                    <a:pt x="802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DB364732-EC14-4416-964A-13F3D77CDB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46647" y="6049364"/>
              <a:ext cx="29838" cy="808636"/>
            </a:xfrm>
            <a:custGeom>
              <a:avLst/>
              <a:gdLst>
                <a:gd name="connsiteX0" fmla="*/ 28833 w 29838"/>
                <a:gd name="connsiteY0" fmla="*/ 0 h 808636"/>
                <a:gd name="connsiteX1" fmla="*/ 29838 w 29838"/>
                <a:gd name="connsiteY1" fmla="*/ 808636 h 808636"/>
                <a:gd name="connsiteX2" fmla="*/ 969 w 29838"/>
                <a:gd name="connsiteY2" fmla="*/ 808636 h 808636"/>
                <a:gd name="connsiteX3" fmla="*/ 0 w 29838"/>
                <a:gd name="connsiteY3" fmla="*/ 28904 h 808636"/>
                <a:gd name="connsiteX4" fmla="*/ 28833 w 29838"/>
                <a:gd name="connsiteY4" fmla="*/ 0 h 80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38" h="808636">
                  <a:moveTo>
                    <a:pt x="28833" y="0"/>
                  </a:moveTo>
                  <a:lnTo>
                    <a:pt x="29838" y="808636"/>
                  </a:lnTo>
                  <a:lnTo>
                    <a:pt x="969" y="808636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19347B5-2692-4514-B67B-159C25FA4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85780" y="6110384"/>
              <a:ext cx="29761" cy="747617"/>
            </a:xfrm>
            <a:custGeom>
              <a:avLst/>
              <a:gdLst>
                <a:gd name="connsiteX0" fmla="*/ 28832 w 29761"/>
                <a:gd name="connsiteY0" fmla="*/ 0 h 747617"/>
                <a:gd name="connsiteX1" fmla="*/ 29761 w 29761"/>
                <a:gd name="connsiteY1" fmla="*/ 747617 h 747617"/>
                <a:gd name="connsiteX2" fmla="*/ 893 w 29761"/>
                <a:gd name="connsiteY2" fmla="*/ 747617 h 747617"/>
                <a:gd name="connsiteX3" fmla="*/ 0 w 29761"/>
                <a:gd name="connsiteY3" fmla="*/ 28905 h 747617"/>
                <a:gd name="connsiteX4" fmla="*/ 28832 w 29761"/>
                <a:gd name="connsiteY4" fmla="*/ 0 h 74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1" h="747617">
                  <a:moveTo>
                    <a:pt x="28832" y="0"/>
                  </a:moveTo>
                  <a:lnTo>
                    <a:pt x="29761" y="747617"/>
                  </a:lnTo>
                  <a:lnTo>
                    <a:pt x="893" y="747617"/>
                  </a:lnTo>
                  <a:lnTo>
                    <a:pt x="0" y="28905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1746638-BCA2-4B8F-A315-9514E1973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24911" y="6172206"/>
              <a:ext cx="30487" cy="685795"/>
            </a:xfrm>
            <a:custGeom>
              <a:avLst/>
              <a:gdLst>
                <a:gd name="connsiteX0" fmla="*/ 29635 w 30487"/>
                <a:gd name="connsiteY0" fmla="*/ 0 h 685795"/>
                <a:gd name="connsiteX1" fmla="*/ 30487 w 30487"/>
                <a:gd name="connsiteY1" fmla="*/ 685795 h 685795"/>
                <a:gd name="connsiteX2" fmla="*/ 1071 w 30487"/>
                <a:gd name="connsiteY2" fmla="*/ 685795 h 685795"/>
                <a:gd name="connsiteX3" fmla="*/ 0 w 30487"/>
                <a:gd name="connsiteY3" fmla="*/ 28103 h 685795"/>
                <a:gd name="connsiteX4" fmla="*/ 803 w 30487"/>
                <a:gd name="connsiteY4" fmla="*/ 28904 h 685795"/>
                <a:gd name="connsiteX5" fmla="*/ 29635 w 30487"/>
                <a:gd name="connsiteY5" fmla="*/ 0 h 68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7" h="685795">
                  <a:moveTo>
                    <a:pt x="29635" y="0"/>
                  </a:moveTo>
                  <a:lnTo>
                    <a:pt x="30487" y="685795"/>
                  </a:lnTo>
                  <a:lnTo>
                    <a:pt x="1071" y="685795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7F56D6B-560F-4123-9E05-11ACF383D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4843" y="6231622"/>
              <a:ext cx="29611" cy="626379"/>
            </a:xfrm>
            <a:custGeom>
              <a:avLst/>
              <a:gdLst>
                <a:gd name="connsiteX0" fmla="*/ 28833 w 29611"/>
                <a:gd name="connsiteY0" fmla="*/ 0 h 626379"/>
                <a:gd name="connsiteX1" fmla="*/ 29611 w 29611"/>
                <a:gd name="connsiteY1" fmla="*/ 626379 h 626379"/>
                <a:gd name="connsiteX2" fmla="*/ 742 w 29611"/>
                <a:gd name="connsiteY2" fmla="*/ 626379 h 626379"/>
                <a:gd name="connsiteX3" fmla="*/ 0 w 29611"/>
                <a:gd name="connsiteY3" fmla="*/ 28904 h 626379"/>
                <a:gd name="connsiteX4" fmla="*/ 28833 w 29611"/>
                <a:gd name="connsiteY4" fmla="*/ 0 h 6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1" h="626379">
                  <a:moveTo>
                    <a:pt x="28833" y="0"/>
                  </a:moveTo>
                  <a:lnTo>
                    <a:pt x="29611" y="626379"/>
                  </a:lnTo>
                  <a:lnTo>
                    <a:pt x="742" y="62637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FD3A4D4-C05F-4057-8408-6FF0887E06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03974" y="6292642"/>
              <a:ext cx="29535" cy="565359"/>
            </a:xfrm>
            <a:custGeom>
              <a:avLst/>
              <a:gdLst>
                <a:gd name="connsiteX0" fmla="*/ 28833 w 29535"/>
                <a:gd name="connsiteY0" fmla="*/ 0 h 565359"/>
                <a:gd name="connsiteX1" fmla="*/ 29535 w 29535"/>
                <a:gd name="connsiteY1" fmla="*/ 565359 h 565359"/>
                <a:gd name="connsiteX2" fmla="*/ 666 w 29535"/>
                <a:gd name="connsiteY2" fmla="*/ 565359 h 565359"/>
                <a:gd name="connsiteX3" fmla="*/ 0 w 29535"/>
                <a:gd name="connsiteY3" fmla="*/ 28904 h 565359"/>
                <a:gd name="connsiteX4" fmla="*/ 28833 w 29535"/>
                <a:gd name="connsiteY4" fmla="*/ 0 h 56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35" h="565359">
                  <a:moveTo>
                    <a:pt x="28833" y="0"/>
                  </a:moveTo>
                  <a:lnTo>
                    <a:pt x="29535" y="565359"/>
                  </a:lnTo>
                  <a:lnTo>
                    <a:pt x="666" y="56535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2EAC669-BA43-4F58-9784-4CCDFE4D6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43104" y="6353662"/>
              <a:ext cx="29460" cy="504339"/>
            </a:xfrm>
            <a:custGeom>
              <a:avLst/>
              <a:gdLst>
                <a:gd name="connsiteX0" fmla="*/ 28833 w 29460"/>
                <a:gd name="connsiteY0" fmla="*/ 0 h 504339"/>
                <a:gd name="connsiteX1" fmla="*/ 29460 w 29460"/>
                <a:gd name="connsiteY1" fmla="*/ 504339 h 504339"/>
                <a:gd name="connsiteX2" fmla="*/ 591 w 29460"/>
                <a:gd name="connsiteY2" fmla="*/ 504339 h 504339"/>
                <a:gd name="connsiteX3" fmla="*/ 0 w 29460"/>
                <a:gd name="connsiteY3" fmla="*/ 28905 h 504339"/>
                <a:gd name="connsiteX4" fmla="*/ 28833 w 29460"/>
                <a:gd name="connsiteY4" fmla="*/ 0 h 50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0" h="504339">
                  <a:moveTo>
                    <a:pt x="28833" y="0"/>
                  </a:moveTo>
                  <a:lnTo>
                    <a:pt x="29460" y="504339"/>
                  </a:lnTo>
                  <a:lnTo>
                    <a:pt x="591" y="504339"/>
                  </a:lnTo>
                  <a:lnTo>
                    <a:pt x="0" y="28905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3CAE3B4-689F-4EC3-8CC9-EB6D360E3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82237" y="6415482"/>
              <a:ext cx="30185" cy="442518"/>
            </a:xfrm>
            <a:custGeom>
              <a:avLst/>
              <a:gdLst>
                <a:gd name="connsiteX0" fmla="*/ 29635 w 30185"/>
                <a:gd name="connsiteY0" fmla="*/ 0 h 442518"/>
                <a:gd name="connsiteX1" fmla="*/ 30185 w 30185"/>
                <a:gd name="connsiteY1" fmla="*/ 442518 h 442518"/>
                <a:gd name="connsiteX2" fmla="*/ 724 w 30185"/>
                <a:gd name="connsiteY2" fmla="*/ 442518 h 442518"/>
                <a:gd name="connsiteX3" fmla="*/ 0 w 30185"/>
                <a:gd name="connsiteY3" fmla="*/ 28104 h 442518"/>
                <a:gd name="connsiteX4" fmla="*/ 803 w 30185"/>
                <a:gd name="connsiteY4" fmla="*/ 28905 h 442518"/>
                <a:gd name="connsiteX5" fmla="*/ 29635 w 30185"/>
                <a:gd name="connsiteY5" fmla="*/ 0 h 44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442518">
                  <a:moveTo>
                    <a:pt x="29635" y="0"/>
                  </a:moveTo>
                  <a:lnTo>
                    <a:pt x="30185" y="442518"/>
                  </a:lnTo>
                  <a:lnTo>
                    <a:pt x="724" y="442518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665978C-1CDF-4EF9-9A5C-4C6C0B3BE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2168" y="6474900"/>
              <a:ext cx="29308" cy="383101"/>
            </a:xfrm>
            <a:custGeom>
              <a:avLst/>
              <a:gdLst>
                <a:gd name="connsiteX0" fmla="*/ 28832 w 29308"/>
                <a:gd name="connsiteY0" fmla="*/ 0 h 383101"/>
                <a:gd name="connsiteX1" fmla="*/ 29308 w 29308"/>
                <a:gd name="connsiteY1" fmla="*/ 383101 h 383101"/>
                <a:gd name="connsiteX2" fmla="*/ 440 w 29308"/>
                <a:gd name="connsiteY2" fmla="*/ 383101 h 383101"/>
                <a:gd name="connsiteX3" fmla="*/ 0 w 29308"/>
                <a:gd name="connsiteY3" fmla="*/ 28904 h 383101"/>
                <a:gd name="connsiteX4" fmla="*/ 28832 w 29308"/>
                <a:gd name="connsiteY4" fmla="*/ 0 h 383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08" h="383101">
                  <a:moveTo>
                    <a:pt x="28832" y="0"/>
                  </a:moveTo>
                  <a:lnTo>
                    <a:pt x="29308" y="383101"/>
                  </a:lnTo>
                  <a:lnTo>
                    <a:pt x="440" y="383101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7F81447-DAE2-4092-B156-2723E1806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61300" y="6535920"/>
              <a:ext cx="29233" cy="322081"/>
            </a:xfrm>
            <a:custGeom>
              <a:avLst/>
              <a:gdLst>
                <a:gd name="connsiteX0" fmla="*/ 28833 w 29233"/>
                <a:gd name="connsiteY0" fmla="*/ 0 h 322081"/>
                <a:gd name="connsiteX1" fmla="*/ 29233 w 29233"/>
                <a:gd name="connsiteY1" fmla="*/ 322081 h 322081"/>
                <a:gd name="connsiteX2" fmla="*/ 364 w 29233"/>
                <a:gd name="connsiteY2" fmla="*/ 322081 h 322081"/>
                <a:gd name="connsiteX3" fmla="*/ 0 w 29233"/>
                <a:gd name="connsiteY3" fmla="*/ 28904 h 322081"/>
                <a:gd name="connsiteX4" fmla="*/ 28833 w 29233"/>
                <a:gd name="connsiteY4" fmla="*/ 0 h 32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33" h="322081">
                  <a:moveTo>
                    <a:pt x="28833" y="0"/>
                  </a:moveTo>
                  <a:lnTo>
                    <a:pt x="29233" y="322081"/>
                  </a:lnTo>
                  <a:lnTo>
                    <a:pt x="364" y="322081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B0C8140-456A-4593-9DC3-5A53E63B0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00431" y="6597740"/>
              <a:ext cx="29959" cy="260260"/>
            </a:xfrm>
            <a:custGeom>
              <a:avLst/>
              <a:gdLst>
                <a:gd name="connsiteX0" fmla="*/ 29636 w 29959"/>
                <a:gd name="connsiteY0" fmla="*/ 0 h 260260"/>
                <a:gd name="connsiteX1" fmla="*/ 29959 w 29959"/>
                <a:gd name="connsiteY1" fmla="*/ 260260 h 260260"/>
                <a:gd name="connsiteX2" fmla="*/ 440 w 29959"/>
                <a:gd name="connsiteY2" fmla="*/ 260260 h 260260"/>
                <a:gd name="connsiteX3" fmla="*/ 0 w 29959"/>
                <a:gd name="connsiteY3" fmla="*/ 28104 h 260260"/>
                <a:gd name="connsiteX4" fmla="*/ 803 w 29959"/>
                <a:gd name="connsiteY4" fmla="*/ 28904 h 260260"/>
                <a:gd name="connsiteX5" fmla="*/ 29636 w 29959"/>
                <a:gd name="connsiteY5" fmla="*/ 0 h 26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9" h="260260">
                  <a:moveTo>
                    <a:pt x="29636" y="0"/>
                  </a:moveTo>
                  <a:lnTo>
                    <a:pt x="29959" y="260260"/>
                  </a:lnTo>
                  <a:lnTo>
                    <a:pt x="440" y="260260"/>
                  </a:lnTo>
                  <a:lnTo>
                    <a:pt x="0" y="28104"/>
                  </a:lnTo>
                  <a:lnTo>
                    <a:pt x="803" y="28904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1411ED6-803D-4C5A-8E92-8EAC28ACA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39562" y="6658760"/>
              <a:ext cx="29882" cy="199240"/>
            </a:xfrm>
            <a:custGeom>
              <a:avLst/>
              <a:gdLst>
                <a:gd name="connsiteX0" fmla="*/ 29635 w 29882"/>
                <a:gd name="connsiteY0" fmla="*/ 0 h 199240"/>
                <a:gd name="connsiteX1" fmla="*/ 29882 w 29882"/>
                <a:gd name="connsiteY1" fmla="*/ 199240 h 199240"/>
                <a:gd name="connsiteX2" fmla="*/ 337 w 29882"/>
                <a:gd name="connsiteY2" fmla="*/ 199240 h 199240"/>
                <a:gd name="connsiteX3" fmla="*/ 0 w 29882"/>
                <a:gd name="connsiteY3" fmla="*/ 28103 h 199240"/>
                <a:gd name="connsiteX4" fmla="*/ 803 w 29882"/>
                <a:gd name="connsiteY4" fmla="*/ 28904 h 199240"/>
                <a:gd name="connsiteX5" fmla="*/ 29635 w 29882"/>
                <a:gd name="connsiteY5" fmla="*/ 0 h 19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82" h="199240">
                  <a:moveTo>
                    <a:pt x="29635" y="0"/>
                  </a:moveTo>
                  <a:lnTo>
                    <a:pt x="29882" y="199240"/>
                  </a:lnTo>
                  <a:lnTo>
                    <a:pt x="337" y="199240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D3F198DF-8521-45A1-8BAE-4FC70FC42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79494" y="6718178"/>
              <a:ext cx="29006" cy="139823"/>
            </a:xfrm>
            <a:custGeom>
              <a:avLst/>
              <a:gdLst>
                <a:gd name="connsiteX0" fmla="*/ 28832 w 29006"/>
                <a:gd name="connsiteY0" fmla="*/ 0 h 139823"/>
                <a:gd name="connsiteX1" fmla="*/ 29006 w 29006"/>
                <a:gd name="connsiteY1" fmla="*/ 139823 h 139823"/>
                <a:gd name="connsiteX2" fmla="*/ 138 w 29006"/>
                <a:gd name="connsiteY2" fmla="*/ 139823 h 139823"/>
                <a:gd name="connsiteX3" fmla="*/ 0 w 29006"/>
                <a:gd name="connsiteY3" fmla="*/ 28904 h 139823"/>
                <a:gd name="connsiteX4" fmla="*/ 28832 w 29006"/>
                <a:gd name="connsiteY4" fmla="*/ 0 h 13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06" h="139823">
                  <a:moveTo>
                    <a:pt x="28832" y="0"/>
                  </a:moveTo>
                  <a:lnTo>
                    <a:pt x="29006" y="139823"/>
                  </a:lnTo>
                  <a:lnTo>
                    <a:pt x="138" y="139823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AA80212-BA6E-448F-BA91-287462E1D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626" y="6779198"/>
              <a:ext cx="28931" cy="78803"/>
            </a:xfrm>
            <a:custGeom>
              <a:avLst/>
              <a:gdLst>
                <a:gd name="connsiteX0" fmla="*/ 28833 w 28931"/>
                <a:gd name="connsiteY0" fmla="*/ 0 h 78803"/>
                <a:gd name="connsiteX1" fmla="*/ 28931 w 28931"/>
                <a:gd name="connsiteY1" fmla="*/ 78803 h 78803"/>
                <a:gd name="connsiteX2" fmla="*/ 62 w 28931"/>
                <a:gd name="connsiteY2" fmla="*/ 78803 h 78803"/>
                <a:gd name="connsiteX3" fmla="*/ 0 w 28931"/>
                <a:gd name="connsiteY3" fmla="*/ 28904 h 78803"/>
                <a:gd name="connsiteX4" fmla="*/ 28833 w 28931"/>
                <a:gd name="connsiteY4" fmla="*/ 0 h 7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1" h="78803">
                  <a:moveTo>
                    <a:pt x="28833" y="0"/>
                  </a:moveTo>
                  <a:lnTo>
                    <a:pt x="28931" y="78803"/>
                  </a:lnTo>
                  <a:lnTo>
                    <a:pt x="62" y="78803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B8EBCCB-B7E3-4837-AA61-44D0A400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0452" y="6841018"/>
              <a:ext cx="16961" cy="16982"/>
            </a:xfrm>
            <a:custGeom>
              <a:avLst/>
              <a:gdLst>
                <a:gd name="connsiteX0" fmla="*/ 16940 w 16961"/>
                <a:gd name="connsiteY0" fmla="*/ 0 h 16982"/>
                <a:gd name="connsiteX1" fmla="*/ 16961 w 16961"/>
                <a:gd name="connsiteY1" fmla="*/ 16982 h 16982"/>
                <a:gd name="connsiteX2" fmla="*/ 0 w 16961"/>
                <a:gd name="connsiteY2" fmla="*/ 16982 h 16982"/>
                <a:gd name="connsiteX3" fmla="*/ 16940 w 16961"/>
                <a:gd name="connsiteY3" fmla="*/ 0 h 16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61" h="16982">
                  <a:moveTo>
                    <a:pt x="16940" y="0"/>
                  </a:moveTo>
                  <a:lnTo>
                    <a:pt x="16961" y="16982"/>
                  </a:lnTo>
                  <a:lnTo>
                    <a:pt x="0" y="16982"/>
                  </a:lnTo>
                  <a:lnTo>
                    <a:pt x="1694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31DFD331-AE9E-4D35-BC5E-89A51E7CC6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E4B2F207-6068-4806-A6CC-5A7FCB66A2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491866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Text Placeholder 9">
            <a:extLst>
              <a:ext uri="{FF2B5EF4-FFF2-40B4-BE49-F238E27FC236}">
                <a16:creationId xmlns:a16="http://schemas.microsoft.com/office/drawing/2014/main" id="{8F52AD35-565E-4B3E-B63D-69F6C62E56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7" name="Text Placeholder 9">
            <a:extLst>
              <a:ext uri="{FF2B5EF4-FFF2-40B4-BE49-F238E27FC236}">
                <a16:creationId xmlns:a16="http://schemas.microsoft.com/office/drawing/2014/main" id="{62E32947-70DC-4299-A3C0-D8CFA75718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3837939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0" name="Text Placeholder 9">
            <a:extLst>
              <a:ext uri="{FF2B5EF4-FFF2-40B4-BE49-F238E27FC236}">
                <a16:creationId xmlns:a16="http://schemas.microsoft.com/office/drawing/2014/main" id="{15906F94-3E6E-4731-9975-FE2377DBDC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4790587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9" name="Text Placeholder 9">
            <a:extLst>
              <a:ext uri="{FF2B5EF4-FFF2-40B4-BE49-F238E27FC236}">
                <a16:creationId xmlns:a16="http://schemas.microsoft.com/office/drawing/2014/main" id="{F592EC28-81D2-494E-AD5C-BC4F4FCD30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203301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9">
            <a:extLst>
              <a:ext uri="{FF2B5EF4-FFF2-40B4-BE49-F238E27FC236}">
                <a16:creationId xmlns:a16="http://schemas.microsoft.com/office/drawing/2014/main" id="{6B4E489F-EE15-4460-875A-2FB75B72C5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86217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2" name="Text Placeholder 9">
            <a:extLst>
              <a:ext uri="{FF2B5EF4-FFF2-40B4-BE49-F238E27FC236}">
                <a16:creationId xmlns:a16="http://schemas.microsoft.com/office/drawing/2014/main" id="{41D6DC40-2E7F-4703-B810-A9DF12E8CA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86217" y="2486550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Text Placeholder 9">
            <a:extLst>
              <a:ext uri="{FF2B5EF4-FFF2-40B4-BE49-F238E27FC236}">
                <a16:creationId xmlns:a16="http://schemas.microsoft.com/office/drawing/2014/main" id="{8D1334C0-9B97-4769-8EC5-505D553AD5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86217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4" name="Text Placeholder 9">
            <a:extLst>
              <a:ext uri="{FF2B5EF4-FFF2-40B4-BE49-F238E27FC236}">
                <a16:creationId xmlns:a16="http://schemas.microsoft.com/office/drawing/2014/main" id="{77627840-21B3-4981-A379-398FD9F5B7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6217" y="3832623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05BE7E-2C53-4DB7-B5B6-E32CD3641EA9}"/>
              </a:ext>
            </a:extLst>
          </p:cNvPr>
          <p:cNvSpPr/>
          <p:nvPr userDrawn="1"/>
        </p:nvSpPr>
        <p:spPr>
          <a:xfrm>
            <a:off x="0" y="5869852"/>
            <a:ext cx="12201526" cy="100965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94000"/>
                  <a:lumOff val="6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289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812146-8007-47FE-8D4F-5F19E3E53342}"/>
              </a:ext>
            </a:extLst>
          </p:cNvPr>
          <p:cNvSpPr txBox="1"/>
          <p:nvPr userDrawn="1"/>
        </p:nvSpPr>
        <p:spPr>
          <a:xfrm>
            <a:off x="9446440" y="6091565"/>
            <a:ext cx="2745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#</a:t>
            </a:r>
            <a:r>
              <a:rPr lang="en-US" sz="1400" b="0" kern="1200" dirty="0">
                <a:solidFill>
                  <a:schemeClr val="bg1"/>
                </a:solidFill>
                <a:latin typeface="+mj-lt"/>
                <a:ea typeface="+mn-ea"/>
                <a:cs typeface="Segoe UI Semibold" panose="020B0702040204020203" pitchFamily="34" charset="0"/>
              </a:rPr>
              <a:t>GlobalPowerPlatformBootcamp   </a:t>
            </a:r>
          </a:p>
          <a:p>
            <a:pPr algn="r"/>
            <a:r>
              <a:rPr lang="en-US" sz="1400" b="0" kern="1200" dirty="0">
                <a:solidFill>
                  <a:schemeClr val="bg1"/>
                </a:solidFill>
                <a:latin typeface="+mj-lt"/>
                <a:ea typeface="+mn-ea"/>
                <a:cs typeface="Segoe UI Semibold" panose="020B0702040204020203" pitchFamily="34" charset="0"/>
              </a:rPr>
              <a:t>   #GPPB2023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7F964A-CD0E-60E1-15EB-DC1DC0E66B51}"/>
              </a:ext>
            </a:extLst>
          </p:cNvPr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>
            <a:off x="683491" y="5869852"/>
            <a:ext cx="917357" cy="9666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E4DF65-A9FD-3248-BC05-B7EF1E7B75CA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>
            <a:off x="7506154" y="6056255"/>
            <a:ext cx="1856286" cy="6496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193159-8B55-50DB-2FBB-259CE52585CC}"/>
              </a:ext>
            </a:extLst>
          </p:cNvPr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>
            <a:off x="2977694" y="5985234"/>
            <a:ext cx="1856286" cy="72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9" r:id="rId2"/>
    <p:sldLayoutId id="2147483700" r:id="rId3"/>
    <p:sldLayoutId id="2147483701" r:id="rId4"/>
    <p:sldLayoutId id="2147483702" r:id="rId5"/>
    <p:sldLayoutId id="2147483666" r:id="rId6"/>
    <p:sldLayoutId id="2147483705" r:id="rId7"/>
    <p:sldLayoutId id="2147483704" r:id="rId8"/>
    <p:sldLayoutId id="2147483691" r:id="rId9"/>
    <p:sldLayoutId id="2147483679" r:id="rId10"/>
    <p:sldLayoutId id="2147483678" r:id="rId11"/>
    <p:sldLayoutId id="2147483681" r:id="rId12"/>
    <p:sldLayoutId id="2147483680" r:id="rId13"/>
    <p:sldLayoutId id="2147483694" r:id="rId14"/>
    <p:sldLayoutId id="2147483685" r:id="rId15"/>
    <p:sldLayoutId id="2147483677" r:id="rId16"/>
    <p:sldLayoutId id="2147483696" r:id="rId17"/>
    <p:sldLayoutId id="2147483697" r:id="rId18"/>
    <p:sldLayoutId id="2147483687" r:id="rId19"/>
    <p:sldLayoutId id="2147483684" r:id="rId20"/>
    <p:sldLayoutId id="2147483698" r:id="rId21"/>
    <p:sldLayoutId id="2147483676" r:id="rId22"/>
    <p:sldLayoutId id="2147483671" r:id="rId23"/>
    <p:sldLayoutId id="2147483670" r:id="rId24"/>
    <p:sldLayoutId id="2147483683" r:id="rId25"/>
    <p:sldLayoutId id="2147483703" r:id="rId26"/>
    <p:sldLayoutId id="2147483672" r:id="rId27"/>
    <p:sldLayoutId id="2147483706" r:id="rId28"/>
    <p:sldLayoutId id="2147483707" r:id="rId2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aka.ms/pp/ip-certification" TargetMode="External"/><Relationship Id="rId3" Type="http://schemas.openxmlformats.org/officeDocument/2006/relationships/hyperlink" Target="https://aka.ms/pac/admin" TargetMode="External"/><Relationship Id="rId7" Type="http://schemas.openxmlformats.org/officeDocument/2006/relationships/hyperlink" Target="https://aka.ms/cc/paconn" TargetMode="External"/><Relationship Id="rId2" Type="http://schemas.openxmlformats.org/officeDocument/2006/relationships/hyperlink" Target="https://aka.ms/pp/dev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aka.ms/cc/coding-standards" TargetMode="External"/><Relationship Id="rId5" Type="http://schemas.openxmlformats.org/officeDocument/2006/relationships/hyperlink" Target="https://aka.ms/canvas-apps" TargetMode="External"/><Relationship Id="rId4" Type="http://schemas.openxmlformats.org/officeDocument/2006/relationships/hyperlink" Target="https://aka.ms/connectors" TargetMode="External"/><Relationship Id="rId9" Type="http://schemas.openxmlformats.org/officeDocument/2006/relationships/hyperlink" Target="https://aka.ms/cc/github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FC70-2EF1-451F-9B02-B05B0F7C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6AD619-EEF3-4246-999A-BB1FA8D11F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2EF616-A279-42C2-AACA-184F368EE8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Build Power Platform complex Business applications using Custom connectors</a:t>
            </a:r>
          </a:p>
          <a:p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81513A-52DE-4702-A4B5-19D598580A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Petar Gjeorgiev</a:t>
            </a:r>
          </a:p>
        </p:txBody>
      </p:sp>
    </p:spTree>
    <p:extLst>
      <p:ext uri="{BB962C8B-B14F-4D97-AF65-F5344CB8AC3E}">
        <p14:creationId xmlns:p14="http://schemas.microsoft.com/office/powerpoint/2010/main" val="1064449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291" y="292494"/>
            <a:ext cx="5707543" cy="1357012"/>
          </a:xfrm>
        </p:spPr>
        <p:txBody>
          <a:bodyPr>
            <a:normAutofit/>
          </a:bodyPr>
          <a:lstStyle/>
          <a:p>
            <a:r>
              <a:rPr lang="en-US" sz="2300" dirty="0"/>
              <a:t>Power apps component framework (PCF)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9148" y="821637"/>
            <a:ext cx="6072811" cy="490071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200" b="0" i="0" dirty="0">
                <a:solidFill>
                  <a:srgbClr val="333333"/>
                </a:solidFill>
                <a:effectLst/>
                <a:latin typeface="Oswald (Body)"/>
              </a:rPr>
              <a:t>Custom code components that extend your application when out-of-the-box connectors don’t fully meet your needs.</a:t>
            </a:r>
          </a:p>
          <a:p>
            <a:r>
              <a:rPr lang="en-US" sz="1200" b="0" i="0" dirty="0">
                <a:solidFill>
                  <a:srgbClr val="333333"/>
                </a:solidFill>
                <a:effectLst/>
                <a:latin typeface="Oswald (Body)"/>
              </a:rPr>
              <a:t>Components are all HTML or JavaScript but can support React and AngularJS as well. There is a PCF gallery that houses PCFs made by Microsoft developers and the Power Apps community, for any developer to leverage.</a:t>
            </a:r>
          </a:p>
          <a:p>
            <a:r>
              <a:rPr lang="en-US" sz="1200" dirty="0">
                <a:latin typeface="Oswald (Body)"/>
              </a:rPr>
              <a:t>Components consists three elements:</a:t>
            </a:r>
          </a:p>
          <a:p>
            <a:pPr lvl="1"/>
            <a:r>
              <a:rPr lang="en-US" sz="1200" b="0" i="0" dirty="0">
                <a:effectLst/>
                <a:latin typeface="Oswald (Body)"/>
              </a:rPr>
              <a:t>XML Manifest file that describes metadata</a:t>
            </a:r>
          </a:p>
          <a:p>
            <a:pPr lvl="1"/>
            <a:r>
              <a:rPr lang="en-US" sz="1200" b="0" i="0" dirty="0">
                <a:effectLst/>
                <a:latin typeface="Oswald (Body)"/>
              </a:rPr>
              <a:t>Component Implementation (Code part)</a:t>
            </a:r>
          </a:p>
          <a:p>
            <a:pPr lvl="1"/>
            <a:r>
              <a:rPr lang="en-US" sz="1200" b="0" i="0" dirty="0">
                <a:solidFill>
                  <a:srgbClr val="333333"/>
                </a:solidFill>
                <a:effectLst/>
                <a:latin typeface="Oswald (Body)"/>
              </a:rPr>
              <a:t>Resources; tags in the manifest that refer to the resource that the component requires to implement its’ visualization. Examples are 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Oswald (Body)"/>
              </a:rPr>
              <a:t>css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Oswald (Body)"/>
              </a:rPr>
              <a:t>, code, 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Oswald (Body)"/>
              </a:rPr>
              <a:t>img</a:t>
            </a:r>
            <a:r>
              <a:rPr lang="en-US" sz="1200" b="0" i="0" dirty="0">
                <a:solidFill>
                  <a:srgbClr val="333333"/>
                </a:solidFill>
                <a:effectLst/>
                <a:latin typeface="Oswald (Body)"/>
              </a:rPr>
              <a:t>, html, and </a:t>
            </a:r>
            <a:r>
              <a:rPr lang="en-US" sz="1200" b="0" i="0" dirty="0" err="1">
                <a:solidFill>
                  <a:srgbClr val="333333"/>
                </a:solidFill>
                <a:effectLst/>
                <a:latin typeface="Oswald (Body)"/>
              </a:rPr>
              <a:t>resx</a:t>
            </a:r>
            <a:endParaRPr lang="en-US" sz="1200" b="0" i="0" dirty="0">
              <a:effectLst/>
              <a:latin typeface="Oswald (Body)"/>
            </a:endParaRPr>
          </a:p>
          <a:p>
            <a:r>
              <a:rPr lang="en-ZA" sz="1200" noProof="1">
                <a:latin typeface="Oswald (Body)"/>
              </a:rPr>
              <a:t>Components lifecycle metods:</a:t>
            </a:r>
          </a:p>
          <a:p>
            <a:pPr lvl="1"/>
            <a:r>
              <a:rPr lang="en-ZA" sz="1200" noProof="1">
                <a:latin typeface="Oswald (Body)"/>
              </a:rPr>
              <a:t>init </a:t>
            </a:r>
          </a:p>
          <a:p>
            <a:pPr lvl="1"/>
            <a:r>
              <a:rPr lang="en-ZA" sz="1200" noProof="1">
                <a:latin typeface="Oswald (Body)"/>
              </a:rPr>
              <a:t>updateView</a:t>
            </a:r>
          </a:p>
          <a:p>
            <a:pPr lvl="1"/>
            <a:r>
              <a:rPr lang="en-ZA" sz="1200" noProof="1">
                <a:latin typeface="Oswald (Body)"/>
              </a:rPr>
              <a:t>getOutputs</a:t>
            </a:r>
          </a:p>
          <a:p>
            <a:pPr lvl="1"/>
            <a:r>
              <a:rPr lang="en-ZA" sz="1200" noProof="1">
                <a:latin typeface="Oswald (Body)"/>
              </a:rPr>
              <a:t>destroy</a:t>
            </a:r>
          </a:p>
          <a:p>
            <a:endParaRPr lang="en-US" sz="1200" dirty="0">
              <a:latin typeface="Oswald (Body)"/>
            </a:endParaRPr>
          </a:p>
        </p:txBody>
      </p:sp>
      <p:sp>
        <p:nvSpPr>
          <p:cNvPr id="10" name="Slide Number Placeholder 37">
            <a:extLst>
              <a:ext uri="{FF2B5EF4-FFF2-40B4-BE49-F238E27FC236}">
                <a16:creationId xmlns:a16="http://schemas.microsoft.com/office/drawing/2014/main" id="{74A86800-D4DF-452A-B05F-7EA7C4763F6D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FC30160B-F269-BE0A-170B-37914089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028" y="2684255"/>
            <a:ext cx="4689573" cy="2775641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2384461-FA9E-FE56-1EC9-33A7499C8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113" y="492437"/>
            <a:ext cx="4436165" cy="167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86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5937" y="1098339"/>
            <a:ext cx="5099392" cy="2264112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Slide Number Placeholder 37">
            <a:extLst>
              <a:ext uri="{FF2B5EF4-FFF2-40B4-BE49-F238E27FC236}">
                <a16:creationId xmlns:a16="http://schemas.microsoft.com/office/drawing/2014/main" id="{6E606D66-CCE4-43A9-A112-9E650376062D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719DB-D6DF-4D0C-9164-039C04B14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10515600" cy="1325880"/>
          </a:xfrm>
        </p:spPr>
        <p:txBody>
          <a:bodyPr/>
          <a:lstStyle/>
          <a:p>
            <a:r>
              <a:rPr lang="en-US" dirty="0"/>
              <a:t>EVENT Sponsors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1B65AC-607F-41E3-B834-929E87597D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49975" y="4217733"/>
            <a:ext cx="2057400" cy="27432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ctr"/>
            <a:r>
              <a:rPr lang="en-US" sz="1600" b="0" noProof="1"/>
              <a:t>iwconnect.com</a:t>
            </a:r>
            <a:endParaRPr lang="en-US" sz="1600" b="0" dirty="0"/>
          </a:p>
          <a:p>
            <a:pPr algn="ctr"/>
            <a:endParaRPr lang="en-US" sz="1600" dirty="0"/>
          </a:p>
        </p:txBody>
      </p:sp>
      <p:sp>
        <p:nvSpPr>
          <p:cNvPr id="46" name="Slide Number Placeholder 37">
            <a:extLst>
              <a:ext uri="{FF2B5EF4-FFF2-40B4-BE49-F238E27FC236}">
                <a16:creationId xmlns:a16="http://schemas.microsoft.com/office/drawing/2014/main" id="{E40AA487-E4D4-49AC-AEFF-97F1C5782C6B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C6AF044-C6F1-809B-EC3E-421832608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688135"/>
            <a:ext cx="3728550" cy="125527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9BEB919-2C7E-8528-FC79-807904C78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761" y="2803622"/>
            <a:ext cx="3199914" cy="1255278"/>
          </a:xfrm>
          <a:prstGeom prst="rect">
            <a:avLst/>
          </a:prstGeom>
        </p:spPr>
      </p:pic>
      <p:sp>
        <p:nvSpPr>
          <p:cNvPr id="48" name="Content Placeholder 4">
            <a:extLst>
              <a:ext uri="{FF2B5EF4-FFF2-40B4-BE49-F238E27FC236}">
                <a16:creationId xmlns:a16="http://schemas.microsoft.com/office/drawing/2014/main" id="{3B5238BD-F609-81BB-F29E-0E8D02629C24}"/>
              </a:ext>
            </a:extLst>
          </p:cNvPr>
          <p:cNvSpPr txBox="1">
            <a:spLocks/>
          </p:cNvSpPr>
          <p:nvPr/>
        </p:nvSpPr>
        <p:spPr>
          <a:xfrm>
            <a:off x="6271018" y="4217733"/>
            <a:ext cx="2057400" cy="27432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1" kern="1200">
                <a:solidFill>
                  <a:srgbClr val="58215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0" noProof="1"/>
              <a:t>it-labs.com</a:t>
            </a:r>
            <a:endParaRPr lang="en-US" sz="1600" b="0" dirty="0"/>
          </a:p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69402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0218" y="2270125"/>
            <a:ext cx="9858375" cy="1158875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907497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7D02E4-82ED-4678-BC8A-31DC8B58652A}"/>
              </a:ext>
            </a:extLst>
          </p:cNvPr>
          <p:cNvSpPr txBox="1"/>
          <p:nvPr/>
        </p:nvSpPr>
        <p:spPr>
          <a:xfrm>
            <a:off x="7165867" y="4791219"/>
            <a:ext cx="403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3"/>
                </a:solidFill>
              </a:rPr>
              <a:t>https://bit.ly/GPPBSurvey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4067F84-750A-43E0-92A4-FD29C8D31712}"/>
              </a:ext>
            </a:extLst>
          </p:cNvPr>
          <p:cNvSpPr txBox="1">
            <a:spLocks/>
          </p:cNvSpPr>
          <p:nvPr/>
        </p:nvSpPr>
        <p:spPr>
          <a:xfrm>
            <a:off x="619812" y="1402506"/>
            <a:ext cx="4848165" cy="23079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Please fill out the survey!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&amp; Win Swags!!</a:t>
            </a: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C4769681-D593-4802-B8D8-6D4463040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824" y="1030860"/>
            <a:ext cx="3541140" cy="354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72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0" y="898525"/>
            <a:ext cx="6400800" cy="1325880"/>
          </a:xfrm>
        </p:spPr>
        <p:txBody>
          <a:bodyPr>
            <a:normAutofit/>
          </a:bodyPr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254670"/>
            <a:ext cx="6400800" cy="4114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hlinkClick r:id="rId2"/>
              </a:rPr>
              <a:t>aka.ms/pp/dev</a:t>
            </a:r>
            <a:r>
              <a:rPr lang="en-US" dirty="0"/>
              <a:t> - Microsoft Power Platform Developer Docs</a:t>
            </a:r>
          </a:p>
          <a:p>
            <a:r>
              <a:rPr lang="en-US" dirty="0">
                <a:hlinkClick r:id="rId3"/>
              </a:rPr>
              <a:t>aka.ms/</a:t>
            </a:r>
            <a:r>
              <a:rPr lang="en-US" dirty="0" err="1">
                <a:hlinkClick r:id="rId3"/>
              </a:rPr>
              <a:t>pac</a:t>
            </a:r>
            <a:r>
              <a:rPr lang="en-US" dirty="0">
                <a:hlinkClick r:id="rId3"/>
              </a:rPr>
              <a:t>/admin</a:t>
            </a:r>
            <a:r>
              <a:rPr lang="en-US" dirty="0"/>
              <a:t> - Power Platform CLI</a:t>
            </a:r>
          </a:p>
          <a:p>
            <a:r>
              <a:rPr lang="en-US" dirty="0">
                <a:hlinkClick r:id="rId4"/>
              </a:rPr>
              <a:t>aka.ms/connectors</a:t>
            </a:r>
            <a:r>
              <a:rPr lang="en-US" dirty="0"/>
              <a:t> - Power Platform Custom Connector Docs</a:t>
            </a:r>
          </a:p>
          <a:p>
            <a:r>
              <a:rPr lang="en-US" dirty="0">
                <a:hlinkClick r:id="rId5"/>
              </a:rPr>
              <a:t>aka.ms/canvas-apps</a:t>
            </a:r>
            <a:r>
              <a:rPr lang="en-US" dirty="0"/>
              <a:t> - Canvas Apps Documentation</a:t>
            </a:r>
          </a:p>
          <a:p>
            <a:r>
              <a:rPr lang="en-US" dirty="0">
                <a:hlinkClick r:id="rId6"/>
              </a:rPr>
              <a:t>aka.ms/cc/coding-standards</a:t>
            </a:r>
            <a:r>
              <a:rPr lang="en-US" dirty="0"/>
              <a:t> – Custom Connectors Coding Standards</a:t>
            </a:r>
          </a:p>
          <a:p>
            <a:r>
              <a:rPr lang="en-US" dirty="0">
                <a:hlinkClick r:id="rId7"/>
              </a:rPr>
              <a:t>aka.ms/cc/</a:t>
            </a:r>
            <a:r>
              <a:rPr lang="en-US" dirty="0" err="1">
                <a:hlinkClick r:id="rId7"/>
              </a:rPr>
              <a:t>paconn</a:t>
            </a:r>
            <a:r>
              <a:rPr lang="en-US" dirty="0"/>
              <a:t> - Custom Connector </a:t>
            </a:r>
            <a:r>
              <a:rPr lang="en-US" dirty="0" err="1"/>
              <a:t>Paconn</a:t>
            </a:r>
            <a:r>
              <a:rPr lang="en-US" dirty="0"/>
              <a:t> CLI</a:t>
            </a:r>
          </a:p>
          <a:p>
            <a:r>
              <a:rPr lang="en-US" dirty="0">
                <a:hlinkClick r:id="rId8"/>
              </a:rPr>
              <a:t>aka.ms/pp/</a:t>
            </a:r>
            <a:r>
              <a:rPr lang="en-US" dirty="0" err="1">
                <a:hlinkClick r:id="rId8"/>
              </a:rPr>
              <a:t>ip</a:t>
            </a:r>
            <a:r>
              <a:rPr lang="en-US" dirty="0">
                <a:hlinkClick r:id="rId8"/>
              </a:rPr>
              <a:t>-certification</a:t>
            </a:r>
            <a:r>
              <a:rPr lang="en-US" dirty="0"/>
              <a:t> - Independent Publisher Connector certification </a:t>
            </a:r>
          </a:p>
          <a:p>
            <a:r>
              <a:rPr lang="en-US" dirty="0">
                <a:hlinkClick r:id="rId9"/>
              </a:rPr>
              <a:t>aka.ms/cc/</a:t>
            </a:r>
            <a:r>
              <a:rPr lang="en-US" dirty="0" err="1">
                <a:hlinkClick r:id="rId9"/>
              </a:rPr>
              <a:t>github</a:t>
            </a:r>
            <a:r>
              <a:rPr lang="en-US" dirty="0"/>
              <a:t> - Creator Kit Documentation</a:t>
            </a:r>
          </a:p>
        </p:txBody>
      </p:sp>
      <p:sp>
        <p:nvSpPr>
          <p:cNvPr id="7" name="Slide Number Placeholder 37">
            <a:extLst>
              <a:ext uri="{FF2B5EF4-FFF2-40B4-BE49-F238E27FC236}">
                <a16:creationId xmlns:a16="http://schemas.microsoft.com/office/drawing/2014/main" id="{D9B297E3-63D4-49C9-A252-6CB51764673D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983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0" y="898525"/>
            <a:ext cx="6400800" cy="1325880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7" name="Slide Number Placeholder 37">
            <a:extLst>
              <a:ext uri="{FF2B5EF4-FFF2-40B4-BE49-F238E27FC236}">
                <a16:creationId xmlns:a16="http://schemas.microsoft.com/office/drawing/2014/main" id="{D9B297E3-63D4-49C9-A252-6CB51764673D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erson wearing a white shirt&#10;&#10;Description automatically generated with medium confidence">
            <a:extLst>
              <a:ext uri="{FF2B5EF4-FFF2-40B4-BE49-F238E27FC236}">
                <a16:creationId xmlns:a16="http://schemas.microsoft.com/office/drawing/2014/main" id="{41303A82-3957-34AB-0EB6-533A5035BF1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3584" r="13584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C85688C-6F17-4E7D-B527-9A718C696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Who is Petar?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83670F-8E96-4D90-8A8D-FE5A51A497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Practice Unit Manager/Lead Technical Consultant at IWConnect</a:t>
            </a:r>
          </a:p>
          <a:p>
            <a:r>
              <a:rPr lang="en-CA" dirty="0"/>
              <a:t>MS Certified Professional and Azure Solutions Architect</a:t>
            </a:r>
          </a:p>
          <a:p>
            <a:r>
              <a:rPr lang="en-CA" dirty="0"/>
              <a:t>Pro Code Developer</a:t>
            </a:r>
          </a:p>
        </p:txBody>
      </p:sp>
    </p:spTree>
    <p:extLst>
      <p:ext uri="{BB962C8B-B14F-4D97-AF65-F5344CB8AC3E}">
        <p14:creationId xmlns:p14="http://schemas.microsoft.com/office/powerpoint/2010/main" val="1237034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48350" y="414435"/>
            <a:ext cx="6343650" cy="1325563"/>
          </a:xfrm>
        </p:spPr>
        <p:txBody>
          <a:bodyPr>
            <a:normAutofit/>
          </a:bodyPr>
          <a:lstStyle/>
          <a:p>
            <a:r>
              <a:rPr lang="en-ZA" dirty="0"/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791200" y="1827310"/>
            <a:ext cx="6400800" cy="365760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Use Case</a:t>
            </a:r>
          </a:p>
          <a:p>
            <a:r>
              <a:rPr lang="en-US" dirty="0"/>
              <a:t>Power Platform Connectors</a:t>
            </a:r>
          </a:p>
          <a:p>
            <a:r>
              <a:rPr lang="en-US" dirty="0"/>
              <a:t>Power App Canvas</a:t>
            </a:r>
          </a:p>
          <a:p>
            <a:r>
              <a:rPr lang="en-US" dirty="0"/>
              <a:t>Power Apps Component Framework (PCF)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Q&amp;A</a:t>
            </a:r>
          </a:p>
          <a:p>
            <a:endParaRPr lang="en-US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198D92D2-0F62-443D-BB2D-F4E23724D76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5791200" y="6223635"/>
            <a:ext cx="457200" cy="365125"/>
          </a:xfrm>
          <a:prstGeom prst="rect">
            <a:avLst/>
          </a:prstGeom>
        </p:spPr>
        <p:txBody>
          <a:bodyPr/>
          <a:lstStyle/>
          <a:p>
            <a:pPr algn="ctr"/>
            <a:fld id="{B5CEABB6-07DC-46E8-9B57-56EC44A396E5}" type="slidenum">
              <a:rPr lang="en-US" smtClean="0">
                <a:solidFill>
                  <a:schemeClr val="bg1"/>
                </a:solidFill>
              </a:rPr>
              <a:pPr algn="ctr"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37">
            <a:extLst>
              <a:ext uri="{FF2B5EF4-FFF2-40B4-BE49-F238E27FC236}">
                <a16:creationId xmlns:a16="http://schemas.microsoft.com/office/drawing/2014/main" id="{E40AA487-E4D4-49AC-AEFF-97F1C5782C6B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CCB374-199B-12C5-58F2-0CEFF5A83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886" y="1173763"/>
            <a:ext cx="9122228" cy="451047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BDD351B-9D1C-F383-9DE1-0A49C53ED8B6}"/>
              </a:ext>
            </a:extLst>
          </p:cNvPr>
          <p:cNvSpPr txBox="1">
            <a:spLocks/>
          </p:cNvSpPr>
          <p:nvPr/>
        </p:nvSpPr>
        <p:spPr>
          <a:xfrm>
            <a:off x="459921" y="-138275"/>
            <a:ext cx="63436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150497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37">
            <a:extLst>
              <a:ext uri="{FF2B5EF4-FFF2-40B4-BE49-F238E27FC236}">
                <a16:creationId xmlns:a16="http://schemas.microsoft.com/office/drawing/2014/main" id="{E40AA487-E4D4-49AC-AEFF-97F1C5782C6B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DD351B-9D1C-F383-9DE1-0A49C53ED8B6}"/>
              </a:ext>
            </a:extLst>
          </p:cNvPr>
          <p:cNvSpPr txBox="1">
            <a:spLocks/>
          </p:cNvSpPr>
          <p:nvPr/>
        </p:nvSpPr>
        <p:spPr>
          <a:xfrm>
            <a:off x="459921" y="-138275"/>
            <a:ext cx="63436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dirty="0"/>
              <a:t>Use Case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0848C60-3797-1061-C2D7-38AF6BB01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491" y="799613"/>
            <a:ext cx="8589818" cy="481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09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80497"/>
            <a:ext cx="6800850" cy="1325880"/>
          </a:xfrm>
        </p:spPr>
        <p:txBody>
          <a:bodyPr/>
          <a:lstStyle/>
          <a:p>
            <a:r>
              <a:rPr lang="en-US" dirty="0"/>
              <a:t>What are connectors?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618" y="2206377"/>
            <a:ext cx="7202632" cy="38404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sz="2400" dirty="0">
                <a:solidFill>
                  <a:srgbClr val="582156"/>
                </a:solidFill>
              </a:rPr>
              <a:t>Wrapper around an API that allows you to talk to Microsoft Power Platform Components </a:t>
            </a:r>
          </a:p>
          <a:p>
            <a:endParaRPr lang="en-ZA" sz="2400" dirty="0">
              <a:solidFill>
                <a:srgbClr val="582156"/>
              </a:solidFill>
            </a:endParaRPr>
          </a:p>
          <a:p>
            <a:r>
              <a:rPr lang="en-US" sz="2400" noProof="1">
                <a:solidFill>
                  <a:srgbClr val="582156"/>
                </a:solidFill>
              </a:rPr>
              <a:t>Provide a powerful and flexible way to integrate external data sources and services with Power Platform, enabling users to automate workflows, build custom apps, and analyze data.</a:t>
            </a:r>
          </a:p>
        </p:txBody>
      </p:sp>
      <p:sp>
        <p:nvSpPr>
          <p:cNvPr id="7" name="Slide Number Placeholder 37">
            <a:extLst>
              <a:ext uri="{FF2B5EF4-FFF2-40B4-BE49-F238E27FC236}">
                <a16:creationId xmlns:a16="http://schemas.microsoft.com/office/drawing/2014/main" id="{C7A4D221-F49C-49E8-962A-F5810178F139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216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4952" y="898524"/>
            <a:ext cx="8232648" cy="1325880"/>
          </a:xfrm>
        </p:spPr>
        <p:txBody>
          <a:bodyPr/>
          <a:lstStyle/>
          <a:p>
            <a:r>
              <a:rPr lang="en-US" dirty="0"/>
              <a:t>connector types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044952" y="2423160"/>
            <a:ext cx="2468880" cy="457200"/>
          </a:xfrm>
        </p:spPr>
        <p:txBody>
          <a:bodyPr/>
          <a:lstStyle/>
          <a:p>
            <a:r>
              <a:rPr lang="en-ZA" dirty="0"/>
              <a:t>custom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8000" y="2889504"/>
            <a:ext cx="2468880" cy="2743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Available in your own company or tenant</a:t>
            </a:r>
          </a:p>
          <a:p>
            <a:r>
              <a:rPr lang="en-ZA" dirty="0"/>
              <a:t>Have to be deployed by using ALM or manually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515C5D-2CDB-4E66-B2B8-1451BC44247F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926836" y="2423160"/>
            <a:ext cx="2468880" cy="457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certified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B42F1-D776-4124-8B16-57F2D738E61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26836" y="2889504"/>
            <a:ext cx="2468880" cy="2743200"/>
          </a:xfrm>
        </p:spPr>
        <p:txBody>
          <a:bodyPr/>
          <a:lstStyle/>
          <a:p>
            <a:r>
              <a:rPr lang="en-US" noProof="1"/>
              <a:t>Available in all Power Platform &amp; Logic Apps</a:t>
            </a:r>
          </a:p>
          <a:p>
            <a:r>
              <a:rPr lang="en-US" noProof="1"/>
              <a:t>No need to deploy</a:t>
            </a:r>
            <a:endParaRPr lang="en-ZA" noProof="1"/>
          </a:p>
          <a:p>
            <a:r>
              <a:rPr lang="en-US" noProof="1"/>
              <a:t>You must work for the company that owns the API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2B089-A8F9-45B1-BE6E-EAC10163F0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808720" y="2423160"/>
            <a:ext cx="2870662" cy="466344"/>
          </a:xfrm>
        </p:spPr>
        <p:txBody>
          <a:bodyPr/>
          <a:lstStyle/>
          <a:p>
            <a:r>
              <a:rPr lang="en-ZA" dirty="0"/>
              <a:t>Independent publisher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9E6EB39-B15D-4FE6-A30D-18F0F416CC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8720" y="2889504"/>
            <a:ext cx="2468880" cy="2743200"/>
          </a:xfrm>
        </p:spPr>
        <p:txBody>
          <a:bodyPr/>
          <a:lstStyle/>
          <a:p>
            <a:r>
              <a:rPr lang="en-ZA" noProof="1"/>
              <a:t>Same as certified but you don’t need to work for the company that owns the API</a:t>
            </a:r>
            <a:endParaRPr lang="en-ZA" dirty="0"/>
          </a:p>
        </p:txBody>
      </p:sp>
      <p:sp>
        <p:nvSpPr>
          <p:cNvPr id="15" name="Slide Number Placeholder 37">
            <a:extLst>
              <a:ext uri="{FF2B5EF4-FFF2-40B4-BE49-F238E27FC236}">
                <a16:creationId xmlns:a16="http://schemas.microsoft.com/office/drawing/2014/main" id="{80974A1B-C29B-4907-808C-8DA2A8E1C345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070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37">
            <a:extLst>
              <a:ext uri="{FF2B5EF4-FFF2-40B4-BE49-F238E27FC236}">
                <a16:creationId xmlns:a16="http://schemas.microsoft.com/office/drawing/2014/main" id="{E40AA487-E4D4-49AC-AEFF-97F1C5782C6B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BDD351B-9D1C-F383-9DE1-0A49C53ED8B6}"/>
              </a:ext>
            </a:extLst>
          </p:cNvPr>
          <p:cNvSpPr txBox="1">
            <a:spLocks/>
          </p:cNvSpPr>
          <p:nvPr/>
        </p:nvSpPr>
        <p:spPr>
          <a:xfrm>
            <a:off x="459921" y="-138275"/>
            <a:ext cx="63436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dirty="0"/>
              <a:t>Custom Connector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0796F7-8E99-7905-BBC8-0E3BB1091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873" y="895948"/>
            <a:ext cx="7348104" cy="473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427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292" y="292494"/>
            <a:ext cx="5080002" cy="1362456"/>
          </a:xfrm>
        </p:spPr>
        <p:txBody>
          <a:bodyPr/>
          <a:lstStyle/>
          <a:p>
            <a:r>
              <a:rPr lang="en-US" dirty="0"/>
              <a:t>Power app canvas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108" y="1241056"/>
            <a:ext cx="5080002" cy="42014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 b="0" i="0" dirty="0">
                <a:effectLst/>
                <a:latin typeface="Oswald (Body)"/>
              </a:rPr>
              <a:t>A Canvas app is a ‘traditional’ app - the sort of mobile or tablet app built by dragging and dropping pre-built controls onto a blank canvas, and Excel-style expressions are written to specify logic and handle navigation</a:t>
            </a:r>
            <a:endParaRPr lang="en-ZA" sz="1400" noProof="1">
              <a:latin typeface="Oswald (Body)"/>
            </a:endParaRPr>
          </a:p>
          <a:p>
            <a:r>
              <a:rPr lang="en-US" sz="1400" b="0" i="0" dirty="0">
                <a:effectLst/>
                <a:latin typeface="Oswald (Body)"/>
              </a:rPr>
              <a:t>Integrate with data from a near limitless number of Microsoft and third-party data sources and build a pixel-perfect interface using buttons, lists, text inputs and more for a tailored user experience</a:t>
            </a:r>
          </a:p>
          <a:p>
            <a:r>
              <a:rPr lang="en-ZA" sz="1400" noProof="1"/>
              <a:t>Benefits:</a:t>
            </a:r>
          </a:p>
          <a:p>
            <a:pPr lvl="1"/>
            <a:r>
              <a:rPr lang="en-ZA" sz="1400" noProof="1"/>
              <a:t>Pixel-perfect customization</a:t>
            </a:r>
          </a:p>
          <a:p>
            <a:pPr lvl="1"/>
            <a:r>
              <a:rPr lang="en-ZA" sz="1400" noProof="1"/>
              <a:t>Sample drag and drop design environment</a:t>
            </a:r>
          </a:p>
          <a:p>
            <a:pPr lvl="1"/>
            <a:r>
              <a:rPr lang="en-ZA" sz="1400" noProof="1"/>
              <a:t>Excel-style business logic</a:t>
            </a:r>
          </a:p>
          <a:p>
            <a:pPr lvl="1"/>
            <a:r>
              <a:rPr lang="en-ZA" sz="1400" noProof="1"/>
              <a:t>Native AI tools, address and map inputs, offline capabilities, and more</a:t>
            </a:r>
          </a:p>
          <a:p>
            <a:endParaRPr lang="en-US" sz="1400" dirty="0"/>
          </a:p>
        </p:txBody>
      </p:sp>
      <p:sp>
        <p:nvSpPr>
          <p:cNvPr id="10" name="Slide Number Placeholder 37">
            <a:extLst>
              <a:ext uri="{FF2B5EF4-FFF2-40B4-BE49-F238E27FC236}">
                <a16:creationId xmlns:a16="http://schemas.microsoft.com/office/drawing/2014/main" id="{74A86800-D4DF-452A-B05F-7EA7C4763F6D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8" name="Picture 4" descr="Canvas App">
            <a:extLst>
              <a:ext uri="{FF2B5EF4-FFF2-40B4-BE49-F238E27FC236}">
                <a16:creationId xmlns:a16="http://schemas.microsoft.com/office/drawing/2014/main" id="{E1D3E5AE-9C65-1F0A-C849-7691806A2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624" y="1241056"/>
            <a:ext cx="4297680" cy="429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192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GPPB">
      <a:majorFont>
        <a:latin typeface="Oswald"/>
        <a:ea typeface=""/>
        <a:cs typeface=""/>
      </a:majorFont>
      <a:minorFont>
        <a:latin typeface="Oswa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ful Abstract Pitch Deck_tm33968143_Win32_JB_SL_v3" id="{C3D5CE6D-3494-4BBD-B7F5-AA5B348ED394}" vid="{982B489A-C9B1-4FBF-BBC5-D41820D271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7CDCE58-E008-4D50-B18E-ADC19CB290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4F7209-A407-4CFB-9C3E-C69AB93152F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6D1D862-643C-46A1-A5ED-679CEB6DE28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Colorful abstract pitch deck</Template>
  <TotalTime>1095</TotalTime>
  <Words>698</Words>
  <Application>Microsoft Office PowerPoint</Application>
  <PresentationFormat>Widescreen</PresentationFormat>
  <Paragraphs>102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Oswald</vt:lpstr>
      <vt:lpstr>Oswald (Body)</vt:lpstr>
      <vt:lpstr>Segoe UI</vt:lpstr>
      <vt:lpstr>Segoe UI Semibold</vt:lpstr>
      <vt:lpstr>Office Theme</vt:lpstr>
      <vt:lpstr>PowerPoint Presentation</vt:lpstr>
      <vt:lpstr>Who is Petar?</vt:lpstr>
      <vt:lpstr>Agenda</vt:lpstr>
      <vt:lpstr>PowerPoint Presentation</vt:lpstr>
      <vt:lpstr>PowerPoint Presentation</vt:lpstr>
      <vt:lpstr>What are connectors?</vt:lpstr>
      <vt:lpstr>connector types</vt:lpstr>
      <vt:lpstr>PowerPoint Presentation</vt:lpstr>
      <vt:lpstr>Power app canvas</vt:lpstr>
      <vt:lpstr>Power apps component framework (PCF)</vt:lpstr>
      <vt:lpstr>Demo</vt:lpstr>
      <vt:lpstr>EVENT Sponsors </vt:lpstr>
      <vt:lpstr>Any Questions?</vt:lpstr>
      <vt:lpstr>PowerPoint Presentation</vt:lpstr>
      <vt:lpstr>Resources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Jeevarajan Kumar</dc:creator>
  <cp:lastModifiedBy>Petar Gjeorgiev</cp:lastModifiedBy>
  <cp:revision>34</cp:revision>
  <dcterms:created xsi:type="dcterms:W3CDTF">2022-02-07T14:48:07Z</dcterms:created>
  <dcterms:modified xsi:type="dcterms:W3CDTF">2023-02-24T10:40:16Z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5fae8262-b78e-4366-8929-a5d6aac95320_Enabled">
    <vt:lpwstr>true</vt:lpwstr>
  </property>
  <property fmtid="{D5CDD505-2E9C-101B-9397-08002B2CF9AE}" pid="4" name="MSIP_Label_5fae8262-b78e-4366-8929-a5d6aac95320_SetDate">
    <vt:lpwstr>2022-02-07T14:48:07Z</vt:lpwstr>
  </property>
  <property fmtid="{D5CDD505-2E9C-101B-9397-08002B2CF9AE}" pid="5" name="MSIP_Label_5fae8262-b78e-4366-8929-a5d6aac95320_Method">
    <vt:lpwstr>Standard</vt:lpwstr>
  </property>
  <property fmtid="{D5CDD505-2E9C-101B-9397-08002B2CF9AE}" pid="6" name="MSIP_Label_5fae8262-b78e-4366-8929-a5d6aac95320_Name">
    <vt:lpwstr>5fae8262-b78e-4366-8929-a5d6aac95320</vt:lpwstr>
  </property>
  <property fmtid="{D5CDD505-2E9C-101B-9397-08002B2CF9AE}" pid="7" name="MSIP_Label_5fae8262-b78e-4366-8929-a5d6aac95320_SiteId">
    <vt:lpwstr>cf36141c-ddd7-45a7-b073-111f66d0b30c</vt:lpwstr>
  </property>
  <property fmtid="{D5CDD505-2E9C-101B-9397-08002B2CF9AE}" pid="8" name="MSIP_Label_5fae8262-b78e-4366-8929-a5d6aac95320_ActionId">
    <vt:lpwstr>d4c77efa-b3fc-4097-a93c-bcf917bf3823</vt:lpwstr>
  </property>
  <property fmtid="{D5CDD505-2E9C-101B-9397-08002B2CF9AE}" pid="9" name="MSIP_Label_5fae8262-b78e-4366-8929-a5d6aac95320_ContentBits">
    <vt:lpwstr>0</vt:lpwstr>
  </property>
</Properties>
</file>